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77" r:id="rId4"/>
    <p:sldMasterId id="2147483682" r:id="rId5"/>
  </p:sldMasterIdLst>
  <p:notesMasterIdLst>
    <p:notesMasterId r:id="rId82"/>
  </p:notesMasterIdLst>
  <p:handoutMasterIdLst>
    <p:handoutMasterId r:id="rId83"/>
  </p:handoutMasterIdLst>
  <p:sldIdLst>
    <p:sldId id="327" r:id="rId6"/>
    <p:sldId id="330" r:id="rId7"/>
    <p:sldId id="334" r:id="rId8"/>
    <p:sldId id="336" r:id="rId9"/>
    <p:sldId id="339" r:id="rId10"/>
    <p:sldId id="332" r:id="rId11"/>
    <p:sldId id="340" r:id="rId12"/>
    <p:sldId id="298" r:id="rId13"/>
    <p:sldId id="262" r:id="rId14"/>
    <p:sldId id="341" r:id="rId15"/>
    <p:sldId id="342" r:id="rId16"/>
    <p:sldId id="343" r:id="rId17"/>
    <p:sldId id="344" r:id="rId18"/>
    <p:sldId id="263" r:id="rId19"/>
    <p:sldId id="345" r:id="rId20"/>
    <p:sldId id="299" r:id="rId21"/>
    <p:sldId id="302" r:id="rId22"/>
    <p:sldId id="264" r:id="rId23"/>
    <p:sldId id="348" r:id="rId24"/>
    <p:sldId id="347" r:id="rId25"/>
    <p:sldId id="349" r:id="rId26"/>
    <p:sldId id="266" r:id="rId27"/>
    <p:sldId id="265" r:id="rId28"/>
    <p:sldId id="351" r:id="rId29"/>
    <p:sldId id="276" r:id="rId30"/>
    <p:sldId id="350" r:id="rId31"/>
    <p:sldId id="303" r:id="rId32"/>
    <p:sldId id="352" r:id="rId33"/>
    <p:sldId id="293" r:id="rId34"/>
    <p:sldId id="355" r:id="rId35"/>
    <p:sldId id="354" r:id="rId36"/>
    <p:sldId id="357" r:id="rId37"/>
    <p:sldId id="277" r:id="rId38"/>
    <p:sldId id="356" r:id="rId39"/>
    <p:sldId id="360" r:id="rId40"/>
    <p:sldId id="284" r:id="rId41"/>
    <p:sldId id="269" r:id="rId42"/>
    <p:sldId id="304" r:id="rId43"/>
    <p:sldId id="361" r:id="rId44"/>
    <p:sldId id="305" r:id="rId45"/>
    <p:sldId id="307" r:id="rId46"/>
    <p:sldId id="362" r:id="rId47"/>
    <p:sldId id="306" r:id="rId48"/>
    <p:sldId id="363" r:id="rId49"/>
    <p:sldId id="308" r:id="rId50"/>
    <p:sldId id="270" r:id="rId51"/>
    <p:sldId id="333" r:id="rId52"/>
    <p:sldId id="365" r:id="rId53"/>
    <p:sldId id="310" r:id="rId54"/>
    <p:sldId id="311" r:id="rId55"/>
    <p:sldId id="312" r:id="rId56"/>
    <p:sldId id="314" r:id="rId57"/>
    <p:sldId id="313" r:id="rId58"/>
    <p:sldId id="315" r:id="rId59"/>
    <p:sldId id="316" r:id="rId60"/>
    <p:sldId id="317" r:id="rId61"/>
    <p:sldId id="294" r:id="rId62"/>
    <p:sldId id="296" r:id="rId63"/>
    <p:sldId id="366" r:id="rId64"/>
    <p:sldId id="318" r:id="rId65"/>
    <p:sldId id="368" r:id="rId66"/>
    <p:sldId id="319" r:id="rId67"/>
    <p:sldId id="370" r:id="rId68"/>
    <p:sldId id="321" r:id="rId69"/>
    <p:sldId id="322" r:id="rId70"/>
    <p:sldId id="371" r:id="rId71"/>
    <p:sldId id="323" r:id="rId72"/>
    <p:sldId id="373" r:id="rId73"/>
    <p:sldId id="324" r:id="rId74"/>
    <p:sldId id="374" r:id="rId75"/>
    <p:sldId id="288" r:id="rId76"/>
    <p:sldId id="289" r:id="rId77"/>
    <p:sldId id="320" r:id="rId78"/>
    <p:sldId id="274" r:id="rId79"/>
    <p:sldId id="275" r:id="rId80"/>
    <p:sldId id="329" r:id="rId8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F2F4F8"/>
    <a:srgbClr val="204E79"/>
    <a:srgbClr val="0948CB"/>
    <a:srgbClr val="0B49CB"/>
    <a:srgbClr val="1C7DDB"/>
    <a:srgbClr val="121619"/>
    <a:srgbClr val="145579"/>
    <a:srgbClr val="3A6483"/>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CB4865-9CE3-2203-7198-C42FE1C824B5}" v="73" dt="2024-12-10T12:34:04.133"/>
    <p1510:client id="{30C02907-20F7-7CBD-82EA-D7A1B0BD4C9F}" v="349" dt="2024-12-10T16:19:51.814"/>
    <p1510:client id="{53B01572-0980-F40F-09CF-7F2E58D0A571}" v="189" dt="2024-12-09T09:27:22.358"/>
    <p1510:client id="{56BEC1B8-FD51-EB23-40CE-E3541C919B12}" v="14" dt="2024-12-09T13:14:50.448"/>
    <p1510:client id="{7E9D9808-52C9-5FAC-DA44-90CBC0DEB871}" v="59" dt="2024-12-09T05:02:00.165"/>
    <p1510:client id="{83789079-0CB7-207F-491C-C8AFC3962057}" v="221" dt="2024-12-09T08:25:19.652"/>
    <p1510:client id="{89DB4112-84C1-AB4B-DAAA-31A55E21A0F1}" v="1769" dt="2024-12-10T22:39:28.657"/>
    <p1510:client id="{C820006A-B174-5828-4A78-A39434723255}" v="460" dt="2024-12-11T00:27:38.366"/>
    <p1510:client id="{ECD4900D-F487-F24F-6325-3C961902F33E}" v="32" dt="2024-12-09T05:09:03.430"/>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117" d="100"/>
          <a:sy n="117" d="100"/>
        </p:scale>
        <p:origin x="184" y="40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1.xml"/><Relationship Id="rId21" Type="http://schemas.openxmlformats.org/officeDocument/2006/relationships/slide" Target="slides/slide16.xml"/><Relationship Id="rId42" Type="http://schemas.openxmlformats.org/officeDocument/2006/relationships/slide" Target="slides/slide37.xml"/><Relationship Id="rId47" Type="http://schemas.openxmlformats.org/officeDocument/2006/relationships/slide" Target="slides/slide42.xml"/><Relationship Id="rId63" Type="http://schemas.openxmlformats.org/officeDocument/2006/relationships/slide" Target="slides/slide58.xml"/><Relationship Id="rId68" Type="http://schemas.openxmlformats.org/officeDocument/2006/relationships/slide" Target="slides/slide63.xml"/><Relationship Id="rId84" Type="http://schemas.openxmlformats.org/officeDocument/2006/relationships/commentAuthors" Target="commentAuthors.xml"/><Relationship Id="rId89" Type="http://schemas.microsoft.com/office/2015/10/relationships/revisionInfo" Target="revisionInfo.xml"/><Relationship Id="rId16" Type="http://schemas.openxmlformats.org/officeDocument/2006/relationships/slide" Target="slides/slide11.xml"/><Relationship Id="rId11" Type="http://schemas.openxmlformats.org/officeDocument/2006/relationships/slide" Target="slides/slide6.xml"/><Relationship Id="rId32" Type="http://schemas.openxmlformats.org/officeDocument/2006/relationships/slide" Target="slides/slide27.xml"/><Relationship Id="rId37" Type="http://schemas.openxmlformats.org/officeDocument/2006/relationships/slide" Target="slides/slide32.xml"/><Relationship Id="rId53" Type="http://schemas.openxmlformats.org/officeDocument/2006/relationships/slide" Target="slides/slide48.xml"/><Relationship Id="rId58" Type="http://schemas.openxmlformats.org/officeDocument/2006/relationships/slide" Target="slides/slide53.xml"/><Relationship Id="rId74" Type="http://schemas.openxmlformats.org/officeDocument/2006/relationships/slide" Target="slides/slide69.xml"/><Relationship Id="rId79" Type="http://schemas.openxmlformats.org/officeDocument/2006/relationships/slide" Target="slides/slide74.xml"/><Relationship Id="rId5" Type="http://schemas.openxmlformats.org/officeDocument/2006/relationships/slideMaster" Target="slideMasters/slideMaster2.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slide" Target="slides/slide22.xml"/><Relationship Id="rId30" Type="http://schemas.openxmlformats.org/officeDocument/2006/relationships/slide" Target="slides/slide25.xml"/><Relationship Id="rId35" Type="http://schemas.openxmlformats.org/officeDocument/2006/relationships/slide" Target="slides/slide30.xml"/><Relationship Id="rId43" Type="http://schemas.openxmlformats.org/officeDocument/2006/relationships/slide" Target="slides/slide38.xml"/><Relationship Id="rId48" Type="http://schemas.openxmlformats.org/officeDocument/2006/relationships/slide" Target="slides/slide43.xml"/><Relationship Id="rId56" Type="http://schemas.openxmlformats.org/officeDocument/2006/relationships/slide" Target="slides/slide51.xml"/><Relationship Id="rId64" Type="http://schemas.openxmlformats.org/officeDocument/2006/relationships/slide" Target="slides/slide59.xml"/><Relationship Id="rId69" Type="http://schemas.openxmlformats.org/officeDocument/2006/relationships/slide" Target="slides/slide64.xml"/><Relationship Id="rId77" Type="http://schemas.openxmlformats.org/officeDocument/2006/relationships/slide" Target="slides/slide72.xml"/><Relationship Id="rId8" Type="http://schemas.openxmlformats.org/officeDocument/2006/relationships/slide" Target="slides/slide3.xml"/><Relationship Id="rId51" Type="http://schemas.openxmlformats.org/officeDocument/2006/relationships/slide" Target="slides/slide46.xml"/><Relationship Id="rId72" Type="http://schemas.openxmlformats.org/officeDocument/2006/relationships/slide" Target="slides/slide67.xml"/><Relationship Id="rId80" Type="http://schemas.openxmlformats.org/officeDocument/2006/relationships/slide" Target="slides/slide75.xml"/><Relationship Id="rId85"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slide" Target="slides/slide20.xml"/><Relationship Id="rId33" Type="http://schemas.openxmlformats.org/officeDocument/2006/relationships/slide" Target="slides/slide28.xml"/><Relationship Id="rId38" Type="http://schemas.openxmlformats.org/officeDocument/2006/relationships/slide" Target="slides/slide33.xml"/><Relationship Id="rId46" Type="http://schemas.openxmlformats.org/officeDocument/2006/relationships/slide" Target="slides/slide41.xml"/><Relationship Id="rId59" Type="http://schemas.openxmlformats.org/officeDocument/2006/relationships/slide" Target="slides/slide54.xml"/><Relationship Id="rId67" Type="http://schemas.openxmlformats.org/officeDocument/2006/relationships/slide" Target="slides/slide62.xml"/><Relationship Id="rId20" Type="http://schemas.openxmlformats.org/officeDocument/2006/relationships/slide" Target="slides/slide15.xml"/><Relationship Id="rId41" Type="http://schemas.openxmlformats.org/officeDocument/2006/relationships/slide" Target="slides/slide36.xml"/><Relationship Id="rId54" Type="http://schemas.openxmlformats.org/officeDocument/2006/relationships/slide" Target="slides/slide49.xml"/><Relationship Id="rId62" Type="http://schemas.openxmlformats.org/officeDocument/2006/relationships/slide" Target="slides/slide57.xml"/><Relationship Id="rId70" Type="http://schemas.openxmlformats.org/officeDocument/2006/relationships/slide" Target="slides/slide65.xml"/><Relationship Id="rId75" Type="http://schemas.openxmlformats.org/officeDocument/2006/relationships/slide" Target="slides/slide70.xml"/><Relationship Id="rId83" Type="http://schemas.openxmlformats.org/officeDocument/2006/relationships/handoutMaster" Target="handoutMasters/handoutMaster1.xml"/><Relationship Id="rId88"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slide" Target="slides/slide23.xml"/><Relationship Id="rId36" Type="http://schemas.openxmlformats.org/officeDocument/2006/relationships/slide" Target="slides/slide31.xml"/><Relationship Id="rId49" Type="http://schemas.openxmlformats.org/officeDocument/2006/relationships/slide" Target="slides/slide44.xml"/><Relationship Id="rId57" Type="http://schemas.openxmlformats.org/officeDocument/2006/relationships/slide" Target="slides/slide52.xml"/><Relationship Id="rId10" Type="http://schemas.openxmlformats.org/officeDocument/2006/relationships/slide" Target="slides/slide5.xml"/><Relationship Id="rId31" Type="http://schemas.openxmlformats.org/officeDocument/2006/relationships/slide" Target="slides/slide26.xml"/><Relationship Id="rId44" Type="http://schemas.openxmlformats.org/officeDocument/2006/relationships/slide" Target="slides/slide39.xml"/><Relationship Id="rId52" Type="http://schemas.openxmlformats.org/officeDocument/2006/relationships/slide" Target="slides/slide47.xml"/><Relationship Id="rId60" Type="http://schemas.openxmlformats.org/officeDocument/2006/relationships/slide" Target="slides/slide55.xml"/><Relationship Id="rId65" Type="http://schemas.openxmlformats.org/officeDocument/2006/relationships/slide" Target="slides/slide60.xml"/><Relationship Id="rId73" Type="http://schemas.openxmlformats.org/officeDocument/2006/relationships/slide" Target="slides/slide68.xml"/><Relationship Id="rId78" Type="http://schemas.openxmlformats.org/officeDocument/2006/relationships/slide" Target="slides/slide73.xml"/><Relationship Id="rId81" Type="http://schemas.openxmlformats.org/officeDocument/2006/relationships/slide" Target="slides/slide76.xml"/><Relationship Id="rId86"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3" Type="http://schemas.openxmlformats.org/officeDocument/2006/relationships/slide" Target="slides/slide8.xml"/><Relationship Id="rId18" Type="http://schemas.openxmlformats.org/officeDocument/2006/relationships/slide" Target="slides/slide13.xml"/><Relationship Id="rId39" Type="http://schemas.openxmlformats.org/officeDocument/2006/relationships/slide" Target="slides/slide34.xml"/><Relationship Id="rId34" Type="http://schemas.openxmlformats.org/officeDocument/2006/relationships/slide" Target="slides/slide29.xml"/><Relationship Id="rId50" Type="http://schemas.openxmlformats.org/officeDocument/2006/relationships/slide" Target="slides/slide45.xml"/><Relationship Id="rId55" Type="http://schemas.openxmlformats.org/officeDocument/2006/relationships/slide" Target="slides/slide50.xml"/><Relationship Id="rId76" Type="http://schemas.openxmlformats.org/officeDocument/2006/relationships/slide" Target="slides/slide71.xml"/><Relationship Id="rId7" Type="http://schemas.openxmlformats.org/officeDocument/2006/relationships/slide" Target="slides/slide2.xml"/><Relationship Id="rId71" Type="http://schemas.openxmlformats.org/officeDocument/2006/relationships/slide" Target="slides/slide66.xml"/><Relationship Id="rId2" Type="http://schemas.openxmlformats.org/officeDocument/2006/relationships/customXml" Target="../customXml/item2.xml"/><Relationship Id="rId29" Type="http://schemas.openxmlformats.org/officeDocument/2006/relationships/slide" Target="slides/slide24.xml"/><Relationship Id="rId24" Type="http://schemas.openxmlformats.org/officeDocument/2006/relationships/slide" Target="slides/slide19.xml"/><Relationship Id="rId40" Type="http://schemas.openxmlformats.org/officeDocument/2006/relationships/slide" Target="slides/slide35.xml"/><Relationship Id="rId45" Type="http://schemas.openxmlformats.org/officeDocument/2006/relationships/slide" Target="slides/slide40.xml"/><Relationship Id="rId66" Type="http://schemas.openxmlformats.org/officeDocument/2006/relationships/slide" Target="slides/slide61.xml"/><Relationship Id="rId87" Type="http://schemas.openxmlformats.org/officeDocument/2006/relationships/theme" Target="theme/theme1.xml"/><Relationship Id="rId61" Type="http://schemas.openxmlformats.org/officeDocument/2006/relationships/slide" Target="slides/slide56.xml"/><Relationship Id="rId82" Type="http://schemas.openxmlformats.org/officeDocument/2006/relationships/notesMaster" Target="notesMasters/notesMaster1.xml"/><Relationship Id="rId19" Type="http://schemas.openxmlformats.org/officeDocument/2006/relationships/slide" Target="slides/slide14.xml"/></Relationships>
</file>

<file path=ppt/diagrams/colors1.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FB33AE-D0DB-44CB-BE55-281D5A06AC75}" type="doc">
      <dgm:prSet loTypeId="urn:microsoft.com/office/officeart/2005/8/layout/process4" loCatId="process" qsTypeId="urn:microsoft.com/office/officeart/2005/8/quickstyle/simple1" qsCatId="simple" csTypeId="urn:microsoft.com/office/officeart/2005/8/colors/accent4_3" csCatId="accent4" phldr="1"/>
      <dgm:spPr/>
      <dgm:t>
        <a:bodyPr/>
        <a:lstStyle/>
        <a:p>
          <a:endParaRPr lang="en-US"/>
        </a:p>
      </dgm:t>
    </dgm:pt>
    <dgm:pt modelId="{7A58A2DB-2EB6-40ED-AC6C-8B466C01D136}">
      <dgm:prSet phldrT="[Text]" phldr="0"/>
      <dgm:spPr/>
      <dgm:t>
        <a:bodyPr/>
        <a:lstStyle/>
        <a:p>
          <a:r>
            <a:rPr lang="en-US" dirty="0">
              <a:latin typeface="Aptos Display" panose="02110004020202020204"/>
            </a:rPr>
            <a:t>source</a:t>
          </a:r>
          <a:endParaRPr lang="en-US" dirty="0"/>
        </a:p>
      </dgm:t>
    </dgm:pt>
    <dgm:pt modelId="{FA97A440-707A-4407-8B60-006E9182F452}" type="parTrans" cxnId="{626B26B7-DE72-4598-8EA9-108B3F9BDCBB}">
      <dgm:prSet/>
      <dgm:spPr/>
      <dgm:t>
        <a:bodyPr/>
        <a:lstStyle/>
        <a:p>
          <a:endParaRPr lang="en-US"/>
        </a:p>
      </dgm:t>
    </dgm:pt>
    <dgm:pt modelId="{FA43DF2D-671E-4C4F-A260-124076982E28}" type="sibTrans" cxnId="{626B26B7-DE72-4598-8EA9-108B3F9BDCBB}">
      <dgm:prSet/>
      <dgm:spPr/>
      <dgm:t>
        <a:bodyPr/>
        <a:lstStyle/>
        <a:p>
          <a:endParaRPr lang="en-US"/>
        </a:p>
      </dgm:t>
    </dgm:pt>
    <dgm:pt modelId="{00111076-1353-498F-8344-FA781011A998}">
      <dgm:prSet phldrT="[Text]" phldr="0"/>
      <dgm:spPr/>
      <dgm:t>
        <a:bodyPr/>
        <a:lstStyle/>
        <a:p>
          <a:r>
            <a:rPr lang="en-US" dirty="0">
              <a:solidFill>
                <a:schemeClr val="accent3">
                  <a:lumMod val="25000"/>
                </a:schemeClr>
              </a:solidFill>
              <a:latin typeface="Aptos"/>
              <a:ea typeface="Calibri"/>
              <a:cs typeface="Calibri"/>
            </a:rPr>
            <a:t>SpaceX’s REST API</a:t>
          </a:r>
          <a:endParaRPr lang="en-US" dirty="0"/>
        </a:p>
      </dgm:t>
    </dgm:pt>
    <dgm:pt modelId="{895833DD-B369-4174-B469-3A7D7891BD10}" type="parTrans" cxnId="{B92254F5-ACC4-4F57-8F1F-0D62EA85AE61}">
      <dgm:prSet/>
      <dgm:spPr/>
      <dgm:t>
        <a:bodyPr/>
        <a:lstStyle/>
        <a:p>
          <a:endParaRPr lang="en-US"/>
        </a:p>
      </dgm:t>
    </dgm:pt>
    <dgm:pt modelId="{0806C258-3BD8-48C4-85C5-24CE57FB879B}" type="sibTrans" cxnId="{B92254F5-ACC4-4F57-8F1F-0D62EA85AE61}">
      <dgm:prSet/>
      <dgm:spPr/>
      <dgm:t>
        <a:bodyPr/>
        <a:lstStyle/>
        <a:p>
          <a:endParaRPr lang="en-US"/>
        </a:p>
      </dgm:t>
    </dgm:pt>
    <dgm:pt modelId="{C4EB528A-66D3-4259-B616-C8906A00DECF}">
      <dgm:prSet phldrT="[Text]" phldr="0"/>
      <dgm:spPr/>
      <dgm:t>
        <a:bodyPr/>
        <a:lstStyle/>
        <a:p>
          <a:pPr rtl="0"/>
          <a:r>
            <a:rPr lang="en-US" b="1" dirty="0">
              <a:latin typeface="Aptos"/>
            </a:rPr>
            <a:t>Tools Used</a:t>
          </a:r>
          <a:endParaRPr lang="en-US" dirty="0">
            <a:latin typeface="Aptos"/>
          </a:endParaRPr>
        </a:p>
      </dgm:t>
    </dgm:pt>
    <dgm:pt modelId="{88A494A9-646A-47B2-8CAD-EADF2539DD92}" type="parTrans" cxnId="{8CB2291D-B835-456B-8749-C25EEA61C921}">
      <dgm:prSet/>
      <dgm:spPr/>
      <dgm:t>
        <a:bodyPr/>
        <a:lstStyle/>
        <a:p>
          <a:endParaRPr lang="en-US"/>
        </a:p>
      </dgm:t>
    </dgm:pt>
    <dgm:pt modelId="{BB142865-D525-41C6-BACB-D3BCC7D11AC5}" type="sibTrans" cxnId="{8CB2291D-B835-456B-8749-C25EEA61C921}">
      <dgm:prSet/>
      <dgm:spPr/>
      <dgm:t>
        <a:bodyPr/>
        <a:lstStyle/>
        <a:p>
          <a:endParaRPr lang="en-US"/>
        </a:p>
      </dgm:t>
    </dgm:pt>
    <dgm:pt modelId="{CC095820-C350-4C7E-B05D-EE68603DC732}">
      <dgm:prSet phldrT="[Text]" phldr="0"/>
      <dgm:spPr/>
      <dgm:t>
        <a:bodyPr/>
        <a:lstStyle/>
        <a:p>
          <a:r>
            <a:rPr lang="en-US" b="0" dirty="0">
              <a:latin typeface="Aptos"/>
            </a:rPr>
            <a:t>Pandas</a:t>
          </a:r>
        </a:p>
      </dgm:t>
    </dgm:pt>
    <dgm:pt modelId="{3E7C2ADD-4992-418C-8257-7AE0F63686EE}" type="parTrans" cxnId="{D30E51DF-6B8C-4CCE-AFF5-50BE25908C16}">
      <dgm:prSet/>
      <dgm:spPr/>
      <dgm:t>
        <a:bodyPr/>
        <a:lstStyle/>
        <a:p>
          <a:endParaRPr lang="en-US"/>
        </a:p>
      </dgm:t>
    </dgm:pt>
    <dgm:pt modelId="{C38EB60D-C8AD-4B17-81F2-4481BC6F3247}" type="sibTrans" cxnId="{D30E51DF-6B8C-4CCE-AFF5-50BE25908C16}">
      <dgm:prSet/>
      <dgm:spPr/>
      <dgm:t>
        <a:bodyPr/>
        <a:lstStyle/>
        <a:p>
          <a:endParaRPr lang="en-US"/>
        </a:p>
      </dgm:t>
    </dgm:pt>
    <dgm:pt modelId="{58177F8E-9242-4B11-A7E0-4C3C679B4A8B}">
      <dgm:prSet phldrT="[Text]" phldr="0"/>
      <dgm:spPr/>
      <dgm:t>
        <a:bodyPr/>
        <a:lstStyle/>
        <a:p>
          <a:r>
            <a:rPr lang="en-US" b="0" dirty="0">
              <a:latin typeface="Aptos"/>
            </a:rPr>
            <a:t>Requests</a:t>
          </a:r>
        </a:p>
      </dgm:t>
    </dgm:pt>
    <dgm:pt modelId="{2F61E050-AD22-495A-B09B-8DF6A9765EF6}" type="parTrans" cxnId="{80EFDDBB-CE3C-4230-8D99-D1D5C70F5A8A}">
      <dgm:prSet/>
      <dgm:spPr/>
      <dgm:t>
        <a:bodyPr/>
        <a:lstStyle/>
        <a:p>
          <a:endParaRPr lang="en-US"/>
        </a:p>
      </dgm:t>
    </dgm:pt>
    <dgm:pt modelId="{A7A9A80C-B197-43D8-A27A-01E5700FC216}" type="sibTrans" cxnId="{80EFDDBB-CE3C-4230-8D99-D1D5C70F5A8A}">
      <dgm:prSet/>
      <dgm:spPr/>
      <dgm:t>
        <a:bodyPr/>
        <a:lstStyle/>
        <a:p>
          <a:endParaRPr lang="en-US"/>
        </a:p>
      </dgm:t>
    </dgm:pt>
    <dgm:pt modelId="{7AAC97F2-A131-4703-9B41-DBFC090F74BE}">
      <dgm:prSet phldrT="[Text]" phldr="0"/>
      <dgm:spPr/>
      <dgm:t>
        <a:bodyPr/>
        <a:lstStyle/>
        <a:p>
          <a:pPr rtl="0"/>
          <a:r>
            <a:rPr lang="en-US" b="1" dirty="0">
              <a:latin typeface="Aptos"/>
            </a:rPr>
            <a:t>Data Extracted</a:t>
          </a:r>
          <a:endParaRPr lang="en-US" b="1" dirty="0"/>
        </a:p>
      </dgm:t>
    </dgm:pt>
    <dgm:pt modelId="{48461A73-2DA7-4BDB-B571-C244255D36C9}" type="parTrans" cxnId="{78C95AF6-79B6-4927-A6D4-9833E19F4849}">
      <dgm:prSet/>
      <dgm:spPr/>
      <dgm:t>
        <a:bodyPr/>
        <a:lstStyle/>
        <a:p>
          <a:endParaRPr lang="en-US"/>
        </a:p>
      </dgm:t>
    </dgm:pt>
    <dgm:pt modelId="{93EB24BD-E0E9-473A-9A48-F6CCDA1B798D}" type="sibTrans" cxnId="{78C95AF6-79B6-4927-A6D4-9833E19F4849}">
      <dgm:prSet/>
      <dgm:spPr/>
      <dgm:t>
        <a:bodyPr/>
        <a:lstStyle/>
        <a:p>
          <a:endParaRPr lang="en-US"/>
        </a:p>
      </dgm:t>
    </dgm:pt>
    <dgm:pt modelId="{48AC8280-01C7-4896-9A3E-4C68D240F74A}">
      <dgm:prSet phldr="0"/>
      <dgm:spPr/>
      <dgm:t>
        <a:bodyPr/>
        <a:lstStyle/>
        <a:p>
          <a:pPr rtl="0"/>
          <a:r>
            <a:rPr lang="en-US" dirty="0">
              <a:solidFill>
                <a:schemeClr val="accent3">
                  <a:lumMod val="25000"/>
                </a:schemeClr>
              </a:solidFill>
              <a:latin typeface="Aptos"/>
            </a:rPr>
            <a:t>Rocket and booster details,</a:t>
          </a:r>
          <a:endParaRPr lang="en-US" dirty="0">
            <a:solidFill>
              <a:schemeClr val="accent3">
                <a:lumMod val="25000"/>
              </a:schemeClr>
            </a:solidFill>
            <a:latin typeface="Aptos Display" panose="02110004020202020204"/>
          </a:endParaRPr>
        </a:p>
      </dgm:t>
    </dgm:pt>
    <dgm:pt modelId="{67D99A96-9C3B-48A3-8C5E-BF787622F612}" type="parTrans" cxnId="{B2FD7BE3-E9BD-47BF-83C1-AD64937C54CF}">
      <dgm:prSet/>
      <dgm:spPr/>
    </dgm:pt>
    <dgm:pt modelId="{F91D29B5-6CA8-4E18-BA4C-D1A5FF844D6A}" type="sibTrans" cxnId="{B2FD7BE3-E9BD-47BF-83C1-AD64937C54CF}">
      <dgm:prSet/>
      <dgm:spPr/>
    </dgm:pt>
    <dgm:pt modelId="{DBBE33BC-1CF5-4031-82FC-F2D44D2DC3FB}">
      <dgm:prSet phldr="0"/>
      <dgm:spPr/>
      <dgm:t>
        <a:bodyPr/>
        <a:lstStyle/>
        <a:p>
          <a:pPr rtl="0"/>
          <a:r>
            <a:rPr lang="en-US" dirty="0">
              <a:solidFill>
                <a:schemeClr val="accent3">
                  <a:lumMod val="25000"/>
                </a:schemeClr>
              </a:solidFill>
              <a:latin typeface="Aptos"/>
            </a:rPr>
            <a:t> payload data,</a:t>
          </a:r>
          <a:endParaRPr lang="en-US" dirty="0">
            <a:latin typeface="Aptos Display" panose="02110004020202020204"/>
          </a:endParaRPr>
        </a:p>
      </dgm:t>
    </dgm:pt>
    <dgm:pt modelId="{9389725B-23C3-49AC-9095-B94B8F3DD56A}" type="parTrans" cxnId="{19FFCA58-70E8-410F-9CE6-A390B7BFD50A}">
      <dgm:prSet/>
      <dgm:spPr/>
    </dgm:pt>
    <dgm:pt modelId="{667CAA2A-0B7F-4F17-9A6F-C900713C0B3D}" type="sibTrans" cxnId="{19FFCA58-70E8-410F-9CE6-A390B7BFD50A}">
      <dgm:prSet/>
      <dgm:spPr/>
    </dgm:pt>
    <dgm:pt modelId="{C3551398-AA12-481A-BE6B-7D092DD72E81}">
      <dgm:prSet phldr="0"/>
      <dgm:spPr/>
      <dgm:t>
        <a:bodyPr/>
        <a:lstStyle/>
        <a:p>
          <a:pPr rtl="0"/>
          <a:r>
            <a:rPr lang="en-US" dirty="0">
              <a:solidFill>
                <a:schemeClr val="accent3">
                  <a:lumMod val="25000"/>
                </a:schemeClr>
              </a:solidFill>
              <a:latin typeface="Aptos"/>
            </a:rPr>
            <a:t> launchpad coordinates,</a:t>
          </a:r>
          <a:endParaRPr lang="en-US" dirty="0">
            <a:latin typeface="Aptos Display" panose="02110004020202020204"/>
          </a:endParaRPr>
        </a:p>
      </dgm:t>
    </dgm:pt>
    <dgm:pt modelId="{C25E1D69-C65F-410F-A1C0-5B44F9194585}" type="parTrans" cxnId="{D5DF32F7-1E49-4B1E-9E66-7CDB2026384E}">
      <dgm:prSet/>
      <dgm:spPr/>
    </dgm:pt>
    <dgm:pt modelId="{AF66A54E-6F5A-4239-BF06-BAB5D0291DEF}" type="sibTrans" cxnId="{D5DF32F7-1E49-4B1E-9E66-7CDB2026384E}">
      <dgm:prSet/>
      <dgm:spPr/>
    </dgm:pt>
    <dgm:pt modelId="{C8B7BF83-4084-4C79-BCC9-4ABF53C5FA1D}">
      <dgm:prSet phldr="0"/>
      <dgm:spPr/>
      <dgm:t>
        <a:bodyPr/>
        <a:lstStyle/>
        <a:p>
          <a:r>
            <a:rPr lang="en-US" dirty="0">
              <a:solidFill>
                <a:schemeClr val="accent3">
                  <a:lumMod val="25000"/>
                </a:schemeClr>
              </a:solidFill>
              <a:latin typeface="Aptos"/>
            </a:rPr>
            <a:t> and core details</a:t>
          </a:r>
          <a:endParaRPr lang="en-US" dirty="0"/>
        </a:p>
      </dgm:t>
    </dgm:pt>
    <dgm:pt modelId="{B05D119B-E041-494C-BD46-37FD3FC0D2CF}" type="parTrans" cxnId="{CD161E15-75B0-4E31-B52A-8E4322744AE5}">
      <dgm:prSet/>
      <dgm:spPr/>
    </dgm:pt>
    <dgm:pt modelId="{4899BDA5-E3AF-4A38-8141-CC8B70F8CF96}" type="sibTrans" cxnId="{CD161E15-75B0-4E31-B52A-8E4322744AE5}">
      <dgm:prSet/>
      <dgm:spPr/>
    </dgm:pt>
    <dgm:pt modelId="{BAC1ACAB-120E-4872-AA7A-842B9E65E90D}" type="pres">
      <dgm:prSet presAssocID="{2BFB33AE-D0DB-44CB-BE55-281D5A06AC75}" presName="Name0" presStyleCnt="0">
        <dgm:presLayoutVars>
          <dgm:dir/>
          <dgm:animLvl val="lvl"/>
          <dgm:resizeHandles val="exact"/>
        </dgm:presLayoutVars>
      </dgm:prSet>
      <dgm:spPr/>
    </dgm:pt>
    <dgm:pt modelId="{252E28F3-90C8-4210-A52B-90E3A4010E22}" type="pres">
      <dgm:prSet presAssocID="{7AAC97F2-A131-4703-9B41-DBFC090F74BE}" presName="boxAndChildren" presStyleCnt="0"/>
      <dgm:spPr/>
    </dgm:pt>
    <dgm:pt modelId="{A14E9713-6D11-4A5A-BED3-78D4520F85E1}" type="pres">
      <dgm:prSet presAssocID="{7AAC97F2-A131-4703-9B41-DBFC090F74BE}" presName="parentTextBox" presStyleLbl="node1" presStyleIdx="0" presStyleCnt="3"/>
      <dgm:spPr/>
    </dgm:pt>
    <dgm:pt modelId="{244BABDE-4AF4-4FB2-8747-9BAA1A65CA7B}" type="pres">
      <dgm:prSet presAssocID="{7AAC97F2-A131-4703-9B41-DBFC090F74BE}" presName="entireBox" presStyleLbl="node1" presStyleIdx="0" presStyleCnt="3"/>
      <dgm:spPr/>
    </dgm:pt>
    <dgm:pt modelId="{4ED2308B-8F18-4B32-A799-EB8AAA54A520}" type="pres">
      <dgm:prSet presAssocID="{7AAC97F2-A131-4703-9B41-DBFC090F74BE}" presName="descendantBox" presStyleCnt="0"/>
      <dgm:spPr/>
    </dgm:pt>
    <dgm:pt modelId="{43A74E6F-EDD9-40A8-81BA-7A4F908F0269}" type="pres">
      <dgm:prSet presAssocID="{48AC8280-01C7-4896-9A3E-4C68D240F74A}" presName="childTextBox" presStyleLbl="fgAccFollowNode1" presStyleIdx="0" presStyleCnt="7">
        <dgm:presLayoutVars>
          <dgm:bulletEnabled val="1"/>
        </dgm:presLayoutVars>
      </dgm:prSet>
      <dgm:spPr/>
    </dgm:pt>
    <dgm:pt modelId="{269F4C0C-E670-4215-B4D6-94A4C5F377B7}" type="pres">
      <dgm:prSet presAssocID="{DBBE33BC-1CF5-4031-82FC-F2D44D2DC3FB}" presName="childTextBox" presStyleLbl="fgAccFollowNode1" presStyleIdx="1" presStyleCnt="7">
        <dgm:presLayoutVars>
          <dgm:bulletEnabled val="1"/>
        </dgm:presLayoutVars>
      </dgm:prSet>
      <dgm:spPr/>
    </dgm:pt>
    <dgm:pt modelId="{DD2788E8-7824-4D6B-AE8B-87B2001777F1}" type="pres">
      <dgm:prSet presAssocID="{C3551398-AA12-481A-BE6B-7D092DD72E81}" presName="childTextBox" presStyleLbl="fgAccFollowNode1" presStyleIdx="2" presStyleCnt="7">
        <dgm:presLayoutVars>
          <dgm:bulletEnabled val="1"/>
        </dgm:presLayoutVars>
      </dgm:prSet>
      <dgm:spPr/>
    </dgm:pt>
    <dgm:pt modelId="{EEB5DAC0-9107-4156-B4E9-FA5C81F8DFA9}" type="pres">
      <dgm:prSet presAssocID="{C8B7BF83-4084-4C79-BCC9-4ABF53C5FA1D}" presName="childTextBox" presStyleLbl="fgAccFollowNode1" presStyleIdx="3" presStyleCnt="7">
        <dgm:presLayoutVars>
          <dgm:bulletEnabled val="1"/>
        </dgm:presLayoutVars>
      </dgm:prSet>
      <dgm:spPr/>
    </dgm:pt>
    <dgm:pt modelId="{FE852973-8231-47DD-8FEC-AC7AC4D4EEF0}" type="pres">
      <dgm:prSet presAssocID="{BB142865-D525-41C6-BACB-D3BCC7D11AC5}" presName="sp" presStyleCnt="0"/>
      <dgm:spPr/>
    </dgm:pt>
    <dgm:pt modelId="{D659EDB6-4204-4C5E-A188-236FA40E0904}" type="pres">
      <dgm:prSet presAssocID="{C4EB528A-66D3-4259-B616-C8906A00DECF}" presName="arrowAndChildren" presStyleCnt="0"/>
      <dgm:spPr/>
    </dgm:pt>
    <dgm:pt modelId="{118263E3-C443-4D37-9769-FFFCA33ECEFA}" type="pres">
      <dgm:prSet presAssocID="{C4EB528A-66D3-4259-B616-C8906A00DECF}" presName="parentTextArrow" presStyleLbl="node1" presStyleIdx="0" presStyleCnt="3"/>
      <dgm:spPr/>
    </dgm:pt>
    <dgm:pt modelId="{8FDEEEED-96C5-475C-8FF6-248D24FFDC4E}" type="pres">
      <dgm:prSet presAssocID="{C4EB528A-66D3-4259-B616-C8906A00DECF}" presName="arrow" presStyleLbl="node1" presStyleIdx="1" presStyleCnt="3"/>
      <dgm:spPr/>
    </dgm:pt>
    <dgm:pt modelId="{A6D5C539-1C57-4029-B8F7-D42C26841758}" type="pres">
      <dgm:prSet presAssocID="{C4EB528A-66D3-4259-B616-C8906A00DECF}" presName="descendantArrow" presStyleCnt="0"/>
      <dgm:spPr/>
    </dgm:pt>
    <dgm:pt modelId="{BE57BEA3-8143-4090-B871-9FDC2A336AA8}" type="pres">
      <dgm:prSet presAssocID="{CC095820-C350-4C7E-B05D-EE68603DC732}" presName="childTextArrow" presStyleLbl="fgAccFollowNode1" presStyleIdx="4" presStyleCnt="7">
        <dgm:presLayoutVars>
          <dgm:bulletEnabled val="1"/>
        </dgm:presLayoutVars>
      </dgm:prSet>
      <dgm:spPr/>
    </dgm:pt>
    <dgm:pt modelId="{6A6809F9-F046-4E9D-B615-EE462488DA85}" type="pres">
      <dgm:prSet presAssocID="{58177F8E-9242-4B11-A7E0-4C3C679B4A8B}" presName="childTextArrow" presStyleLbl="fgAccFollowNode1" presStyleIdx="5" presStyleCnt="7">
        <dgm:presLayoutVars>
          <dgm:bulletEnabled val="1"/>
        </dgm:presLayoutVars>
      </dgm:prSet>
      <dgm:spPr/>
    </dgm:pt>
    <dgm:pt modelId="{7008F870-91B3-4946-9CA8-889616260117}" type="pres">
      <dgm:prSet presAssocID="{FA43DF2D-671E-4C4F-A260-124076982E28}" presName="sp" presStyleCnt="0"/>
      <dgm:spPr/>
    </dgm:pt>
    <dgm:pt modelId="{AAB42228-0D0D-457B-863F-E4A23C8498D2}" type="pres">
      <dgm:prSet presAssocID="{7A58A2DB-2EB6-40ED-AC6C-8B466C01D136}" presName="arrowAndChildren" presStyleCnt="0"/>
      <dgm:spPr/>
    </dgm:pt>
    <dgm:pt modelId="{9BF757FB-02F7-44B6-9931-ED98272AB8BB}" type="pres">
      <dgm:prSet presAssocID="{7A58A2DB-2EB6-40ED-AC6C-8B466C01D136}" presName="parentTextArrow" presStyleLbl="node1" presStyleIdx="1" presStyleCnt="3"/>
      <dgm:spPr/>
    </dgm:pt>
    <dgm:pt modelId="{90BA688A-D630-4E24-8B5D-F1863F3C3CD5}" type="pres">
      <dgm:prSet presAssocID="{7A58A2DB-2EB6-40ED-AC6C-8B466C01D136}" presName="arrow" presStyleLbl="node1" presStyleIdx="2" presStyleCnt="3"/>
      <dgm:spPr/>
    </dgm:pt>
    <dgm:pt modelId="{314DC252-7881-446C-9A88-A4779CE7CFB4}" type="pres">
      <dgm:prSet presAssocID="{7A58A2DB-2EB6-40ED-AC6C-8B466C01D136}" presName="descendantArrow" presStyleCnt="0"/>
      <dgm:spPr/>
    </dgm:pt>
    <dgm:pt modelId="{FBE11A76-58CE-42FC-866C-25D2252CCD9E}" type="pres">
      <dgm:prSet presAssocID="{00111076-1353-498F-8344-FA781011A998}" presName="childTextArrow" presStyleLbl="fgAccFollowNode1" presStyleIdx="6" presStyleCnt="7">
        <dgm:presLayoutVars>
          <dgm:bulletEnabled val="1"/>
        </dgm:presLayoutVars>
      </dgm:prSet>
      <dgm:spPr/>
    </dgm:pt>
  </dgm:ptLst>
  <dgm:cxnLst>
    <dgm:cxn modelId="{8A474E14-458A-4836-9E48-02700CA12445}" type="presOf" srcId="{58177F8E-9242-4B11-A7E0-4C3C679B4A8B}" destId="{6A6809F9-F046-4E9D-B615-EE462488DA85}" srcOrd="0" destOrd="0" presId="urn:microsoft.com/office/officeart/2005/8/layout/process4"/>
    <dgm:cxn modelId="{CD161E15-75B0-4E31-B52A-8E4322744AE5}" srcId="{7AAC97F2-A131-4703-9B41-DBFC090F74BE}" destId="{C8B7BF83-4084-4C79-BCC9-4ABF53C5FA1D}" srcOrd="3" destOrd="0" parTransId="{B05D119B-E041-494C-BD46-37FD3FC0D2CF}" sibTransId="{4899BDA5-E3AF-4A38-8141-CC8B70F8CF96}"/>
    <dgm:cxn modelId="{8CB2291D-B835-456B-8749-C25EEA61C921}" srcId="{2BFB33AE-D0DB-44CB-BE55-281D5A06AC75}" destId="{C4EB528A-66D3-4259-B616-C8906A00DECF}" srcOrd="1" destOrd="0" parTransId="{88A494A9-646A-47B2-8CAD-EADF2539DD92}" sibTransId="{BB142865-D525-41C6-BACB-D3BCC7D11AC5}"/>
    <dgm:cxn modelId="{524E3F21-8EA2-4A23-A6D9-D7D835DB71FE}" type="presOf" srcId="{7AAC97F2-A131-4703-9B41-DBFC090F74BE}" destId="{244BABDE-4AF4-4FB2-8747-9BAA1A65CA7B}" srcOrd="1" destOrd="0" presId="urn:microsoft.com/office/officeart/2005/8/layout/process4"/>
    <dgm:cxn modelId="{BF04C735-A135-466B-8715-807216E5869E}" type="presOf" srcId="{CC095820-C350-4C7E-B05D-EE68603DC732}" destId="{BE57BEA3-8143-4090-B871-9FDC2A336AA8}" srcOrd="0" destOrd="0" presId="urn:microsoft.com/office/officeart/2005/8/layout/process4"/>
    <dgm:cxn modelId="{FAFD8E3D-AB55-4126-9341-07EA1ECC5628}" type="presOf" srcId="{C3551398-AA12-481A-BE6B-7D092DD72E81}" destId="{DD2788E8-7824-4D6B-AE8B-87B2001777F1}" srcOrd="0" destOrd="0" presId="urn:microsoft.com/office/officeart/2005/8/layout/process4"/>
    <dgm:cxn modelId="{C9249F6B-AF49-47AF-AEA0-6A8D7C15FEAD}" type="presOf" srcId="{48AC8280-01C7-4896-9A3E-4C68D240F74A}" destId="{43A74E6F-EDD9-40A8-81BA-7A4F908F0269}" srcOrd="0" destOrd="0" presId="urn:microsoft.com/office/officeart/2005/8/layout/process4"/>
    <dgm:cxn modelId="{19FFCA58-70E8-410F-9CE6-A390B7BFD50A}" srcId="{7AAC97F2-A131-4703-9B41-DBFC090F74BE}" destId="{DBBE33BC-1CF5-4031-82FC-F2D44D2DC3FB}" srcOrd="1" destOrd="0" parTransId="{9389725B-23C3-49AC-9095-B94B8F3DD56A}" sibTransId="{667CAA2A-0B7F-4F17-9A6F-C900713C0B3D}"/>
    <dgm:cxn modelId="{B3C34180-F4F7-43FB-8ED8-5B3390F24C5F}" type="presOf" srcId="{7A58A2DB-2EB6-40ED-AC6C-8B466C01D136}" destId="{9BF757FB-02F7-44B6-9931-ED98272AB8BB}" srcOrd="0" destOrd="0" presId="urn:microsoft.com/office/officeart/2005/8/layout/process4"/>
    <dgm:cxn modelId="{249DF087-B886-428F-8915-0AA162A52AFE}" type="presOf" srcId="{C4EB528A-66D3-4259-B616-C8906A00DECF}" destId="{8FDEEEED-96C5-475C-8FF6-248D24FFDC4E}" srcOrd="1" destOrd="0" presId="urn:microsoft.com/office/officeart/2005/8/layout/process4"/>
    <dgm:cxn modelId="{0E2A8193-BF3E-4F5D-AD44-D01FB4329E7D}" type="presOf" srcId="{C8B7BF83-4084-4C79-BCC9-4ABF53C5FA1D}" destId="{EEB5DAC0-9107-4156-B4E9-FA5C81F8DFA9}" srcOrd="0" destOrd="0" presId="urn:microsoft.com/office/officeart/2005/8/layout/process4"/>
    <dgm:cxn modelId="{8495479A-A27C-4441-953B-C910AFD9DD68}" type="presOf" srcId="{2BFB33AE-D0DB-44CB-BE55-281D5A06AC75}" destId="{BAC1ACAB-120E-4872-AA7A-842B9E65E90D}" srcOrd="0" destOrd="0" presId="urn:microsoft.com/office/officeart/2005/8/layout/process4"/>
    <dgm:cxn modelId="{79B074B1-BD32-4A29-B072-7E6AC38E44F9}" type="presOf" srcId="{7A58A2DB-2EB6-40ED-AC6C-8B466C01D136}" destId="{90BA688A-D630-4E24-8B5D-F1863F3C3CD5}" srcOrd="1" destOrd="0" presId="urn:microsoft.com/office/officeart/2005/8/layout/process4"/>
    <dgm:cxn modelId="{B4D3DAB6-3E1A-4861-8ACF-5DB9A849F5ED}" type="presOf" srcId="{DBBE33BC-1CF5-4031-82FC-F2D44D2DC3FB}" destId="{269F4C0C-E670-4215-B4D6-94A4C5F377B7}" srcOrd="0" destOrd="0" presId="urn:microsoft.com/office/officeart/2005/8/layout/process4"/>
    <dgm:cxn modelId="{626B26B7-DE72-4598-8EA9-108B3F9BDCBB}" srcId="{2BFB33AE-D0DB-44CB-BE55-281D5A06AC75}" destId="{7A58A2DB-2EB6-40ED-AC6C-8B466C01D136}" srcOrd="0" destOrd="0" parTransId="{FA97A440-707A-4407-8B60-006E9182F452}" sibTransId="{FA43DF2D-671E-4C4F-A260-124076982E28}"/>
    <dgm:cxn modelId="{80EFDDBB-CE3C-4230-8D99-D1D5C70F5A8A}" srcId="{C4EB528A-66D3-4259-B616-C8906A00DECF}" destId="{58177F8E-9242-4B11-A7E0-4C3C679B4A8B}" srcOrd="1" destOrd="0" parTransId="{2F61E050-AD22-495A-B09B-8DF6A9765EF6}" sibTransId="{A7A9A80C-B197-43D8-A27A-01E5700FC216}"/>
    <dgm:cxn modelId="{565E41C4-2D6E-4176-9498-B8A2D770E4F4}" type="presOf" srcId="{00111076-1353-498F-8344-FA781011A998}" destId="{FBE11A76-58CE-42FC-866C-25D2252CCD9E}" srcOrd="0" destOrd="0" presId="urn:microsoft.com/office/officeart/2005/8/layout/process4"/>
    <dgm:cxn modelId="{4DA4BADB-9AF9-4850-BEF4-F2F35A558B93}" type="presOf" srcId="{C4EB528A-66D3-4259-B616-C8906A00DECF}" destId="{118263E3-C443-4D37-9769-FFFCA33ECEFA}" srcOrd="0" destOrd="0" presId="urn:microsoft.com/office/officeart/2005/8/layout/process4"/>
    <dgm:cxn modelId="{D30E51DF-6B8C-4CCE-AFF5-50BE25908C16}" srcId="{C4EB528A-66D3-4259-B616-C8906A00DECF}" destId="{CC095820-C350-4C7E-B05D-EE68603DC732}" srcOrd="0" destOrd="0" parTransId="{3E7C2ADD-4992-418C-8257-7AE0F63686EE}" sibTransId="{C38EB60D-C8AD-4B17-81F2-4481BC6F3247}"/>
    <dgm:cxn modelId="{5158CFE0-A344-4D3A-90C8-83C3D29616B7}" type="presOf" srcId="{7AAC97F2-A131-4703-9B41-DBFC090F74BE}" destId="{A14E9713-6D11-4A5A-BED3-78D4520F85E1}" srcOrd="0" destOrd="0" presId="urn:microsoft.com/office/officeart/2005/8/layout/process4"/>
    <dgm:cxn modelId="{B2FD7BE3-E9BD-47BF-83C1-AD64937C54CF}" srcId="{7AAC97F2-A131-4703-9B41-DBFC090F74BE}" destId="{48AC8280-01C7-4896-9A3E-4C68D240F74A}" srcOrd="0" destOrd="0" parTransId="{67D99A96-9C3B-48A3-8C5E-BF787622F612}" sibTransId="{F91D29B5-6CA8-4E18-BA4C-D1A5FF844D6A}"/>
    <dgm:cxn modelId="{B92254F5-ACC4-4F57-8F1F-0D62EA85AE61}" srcId="{7A58A2DB-2EB6-40ED-AC6C-8B466C01D136}" destId="{00111076-1353-498F-8344-FA781011A998}" srcOrd="0" destOrd="0" parTransId="{895833DD-B369-4174-B469-3A7D7891BD10}" sibTransId="{0806C258-3BD8-48C4-85C5-24CE57FB879B}"/>
    <dgm:cxn modelId="{78C95AF6-79B6-4927-A6D4-9833E19F4849}" srcId="{2BFB33AE-D0DB-44CB-BE55-281D5A06AC75}" destId="{7AAC97F2-A131-4703-9B41-DBFC090F74BE}" srcOrd="2" destOrd="0" parTransId="{48461A73-2DA7-4BDB-B571-C244255D36C9}" sibTransId="{93EB24BD-E0E9-473A-9A48-F6CCDA1B798D}"/>
    <dgm:cxn modelId="{D5DF32F7-1E49-4B1E-9E66-7CDB2026384E}" srcId="{7AAC97F2-A131-4703-9B41-DBFC090F74BE}" destId="{C3551398-AA12-481A-BE6B-7D092DD72E81}" srcOrd="2" destOrd="0" parTransId="{C25E1D69-C65F-410F-A1C0-5B44F9194585}" sibTransId="{AF66A54E-6F5A-4239-BF06-BAB5D0291DEF}"/>
    <dgm:cxn modelId="{C5E95F62-3AC8-40BD-BC28-2146E7A43E1B}" type="presParOf" srcId="{BAC1ACAB-120E-4872-AA7A-842B9E65E90D}" destId="{252E28F3-90C8-4210-A52B-90E3A4010E22}" srcOrd="0" destOrd="0" presId="urn:microsoft.com/office/officeart/2005/8/layout/process4"/>
    <dgm:cxn modelId="{63FE4ACA-5120-4101-8152-8ED93E7E34B2}" type="presParOf" srcId="{252E28F3-90C8-4210-A52B-90E3A4010E22}" destId="{A14E9713-6D11-4A5A-BED3-78D4520F85E1}" srcOrd="0" destOrd="0" presId="urn:microsoft.com/office/officeart/2005/8/layout/process4"/>
    <dgm:cxn modelId="{640CCA32-E0A1-44A8-B188-6C7EE02A9418}" type="presParOf" srcId="{252E28F3-90C8-4210-A52B-90E3A4010E22}" destId="{244BABDE-4AF4-4FB2-8747-9BAA1A65CA7B}" srcOrd="1" destOrd="0" presId="urn:microsoft.com/office/officeart/2005/8/layout/process4"/>
    <dgm:cxn modelId="{6841DA0E-59C3-4C32-9D21-63BD9E20CEEB}" type="presParOf" srcId="{252E28F3-90C8-4210-A52B-90E3A4010E22}" destId="{4ED2308B-8F18-4B32-A799-EB8AAA54A520}" srcOrd="2" destOrd="0" presId="urn:microsoft.com/office/officeart/2005/8/layout/process4"/>
    <dgm:cxn modelId="{3D94D1AD-053F-43D8-8C4D-42676E28ECA0}" type="presParOf" srcId="{4ED2308B-8F18-4B32-A799-EB8AAA54A520}" destId="{43A74E6F-EDD9-40A8-81BA-7A4F908F0269}" srcOrd="0" destOrd="0" presId="urn:microsoft.com/office/officeart/2005/8/layout/process4"/>
    <dgm:cxn modelId="{DB812F87-2696-4101-959D-B3BCA57F1E36}" type="presParOf" srcId="{4ED2308B-8F18-4B32-A799-EB8AAA54A520}" destId="{269F4C0C-E670-4215-B4D6-94A4C5F377B7}" srcOrd="1" destOrd="0" presId="urn:microsoft.com/office/officeart/2005/8/layout/process4"/>
    <dgm:cxn modelId="{62483F2D-3236-484A-8B82-9C4CD3F6AA00}" type="presParOf" srcId="{4ED2308B-8F18-4B32-A799-EB8AAA54A520}" destId="{DD2788E8-7824-4D6B-AE8B-87B2001777F1}" srcOrd="2" destOrd="0" presId="urn:microsoft.com/office/officeart/2005/8/layout/process4"/>
    <dgm:cxn modelId="{E374EF1C-DFE1-43C0-9F4D-488B7AA9B300}" type="presParOf" srcId="{4ED2308B-8F18-4B32-A799-EB8AAA54A520}" destId="{EEB5DAC0-9107-4156-B4E9-FA5C81F8DFA9}" srcOrd="3" destOrd="0" presId="urn:microsoft.com/office/officeart/2005/8/layout/process4"/>
    <dgm:cxn modelId="{6391E899-A866-4B4F-97F7-2D216FAA7257}" type="presParOf" srcId="{BAC1ACAB-120E-4872-AA7A-842B9E65E90D}" destId="{FE852973-8231-47DD-8FEC-AC7AC4D4EEF0}" srcOrd="1" destOrd="0" presId="urn:microsoft.com/office/officeart/2005/8/layout/process4"/>
    <dgm:cxn modelId="{5BCAAE66-61BF-41C4-B96C-331CF662B81F}" type="presParOf" srcId="{BAC1ACAB-120E-4872-AA7A-842B9E65E90D}" destId="{D659EDB6-4204-4C5E-A188-236FA40E0904}" srcOrd="2" destOrd="0" presId="urn:microsoft.com/office/officeart/2005/8/layout/process4"/>
    <dgm:cxn modelId="{4716FE60-D262-448E-9474-72DBD959F72C}" type="presParOf" srcId="{D659EDB6-4204-4C5E-A188-236FA40E0904}" destId="{118263E3-C443-4D37-9769-FFFCA33ECEFA}" srcOrd="0" destOrd="0" presId="urn:microsoft.com/office/officeart/2005/8/layout/process4"/>
    <dgm:cxn modelId="{C7230BFA-7044-44BE-9E7D-58FA3A83AE90}" type="presParOf" srcId="{D659EDB6-4204-4C5E-A188-236FA40E0904}" destId="{8FDEEEED-96C5-475C-8FF6-248D24FFDC4E}" srcOrd="1" destOrd="0" presId="urn:microsoft.com/office/officeart/2005/8/layout/process4"/>
    <dgm:cxn modelId="{1678AC3C-94C8-4CB8-B41F-7EDB4E377D19}" type="presParOf" srcId="{D659EDB6-4204-4C5E-A188-236FA40E0904}" destId="{A6D5C539-1C57-4029-B8F7-D42C26841758}" srcOrd="2" destOrd="0" presId="urn:microsoft.com/office/officeart/2005/8/layout/process4"/>
    <dgm:cxn modelId="{4C497C37-905B-48F5-BCCC-836C8C5AC62D}" type="presParOf" srcId="{A6D5C539-1C57-4029-B8F7-D42C26841758}" destId="{BE57BEA3-8143-4090-B871-9FDC2A336AA8}" srcOrd="0" destOrd="0" presId="urn:microsoft.com/office/officeart/2005/8/layout/process4"/>
    <dgm:cxn modelId="{9BC21099-9E23-45DB-9C3F-9EEDF4A95AFF}" type="presParOf" srcId="{A6D5C539-1C57-4029-B8F7-D42C26841758}" destId="{6A6809F9-F046-4E9D-B615-EE462488DA85}" srcOrd="1" destOrd="0" presId="urn:microsoft.com/office/officeart/2005/8/layout/process4"/>
    <dgm:cxn modelId="{5B44AA5E-D861-4AAB-973E-BE92B01B834B}" type="presParOf" srcId="{BAC1ACAB-120E-4872-AA7A-842B9E65E90D}" destId="{7008F870-91B3-4946-9CA8-889616260117}" srcOrd="3" destOrd="0" presId="urn:microsoft.com/office/officeart/2005/8/layout/process4"/>
    <dgm:cxn modelId="{FF97973D-760B-4E30-BBAE-F3E7443B773D}" type="presParOf" srcId="{BAC1ACAB-120E-4872-AA7A-842B9E65E90D}" destId="{AAB42228-0D0D-457B-863F-E4A23C8498D2}" srcOrd="4" destOrd="0" presId="urn:microsoft.com/office/officeart/2005/8/layout/process4"/>
    <dgm:cxn modelId="{309025F3-2CBC-437E-9D6B-DE538A916FCB}" type="presParOf" srcId="{AAB42228-0D0D-457B-863F-E4A23C8498D2}" destId="{9BF757FB-02F7-44B6-9931-ED98272AB8BB}" srcOrd="0" destOrd="0" presId="urn:microsoft.com/office/officeart/2005/8/layout/process4"/>
    <dgm:cxn modelId="{FBA994C8-C135-4CAC-AA02-3A6C326D4724}" type="presParOf" srcId="{AAB42228-0D0D-457B-863F-E4A23C8498D2}" destId="{90BA688A-D630-4E24-8B5D-F1863F3C3CD5}" srcOrd="1" destOrd="0" presId="urn:microsoft.com/office/officeart/2005/8/layout/process4"/>
    <dgm:cxn modelId="{F48B4134-8B52-49C2-869A-BE263D9C7A33}" type="presParOf" srcId="{AAB42228-0D0D-457B-863F-E4A23C8498D2}" destId="{314DC252-7881-446C-9A88-A4779CE7CFB4}" srcOrd="2" destOrd="0" presId="urn:microsoft.com/office/officeart/2005/8/layout/process4"/>
    <dgm:cxn modelId="{B23AB620-F1EA-4D5F-932C-352D8639A901}" type="presParOf" srcId="{314DC252-7881-446C-9A88-A4779CE7CFB4}" destId="{FBE11A76-58CE-42FC-866C-25D2252CCD9E}"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BFB33AE-D0DB-44CB-BE55-281D5A06AC75}" type="doc">
      <dgm:prSet loTypeId="urn:microsoft.com/office/officeart/2005/8/layout/process4" loCatId="process" qsTypeId="urn:microsoft.com/office/officeart/2005/8/quickstyle/simple1" qsCatId="simple" csTypeId="urn:microsoft.com/office/officeart/2005/8/colors/accent4_3" csCatId="accent4" phldr="1"/>
      <dgm:spPr/>
      <dgm:t>
        <a:bodyPr/>
        <a:lstStyle/>
        <a:p>
          <a:endParaRPr lang="en-US"/>
        </a:p>
      </dgm:t>
    </dgm:pt>
    <dgm:pt modelId="{7A58A2DB-2EB6-40ED-AC6C-8B466C01D136}">
      <dgm:prSet phldrT="[Text]" phldr="0"/>
      <dgm:spPr/>
      <dgm:t>
        <a:bodyPr/>
        <a:lstStyle/>
        <a:p>
          <a:r>
            <a:rPr lang="en-US" dirty="0">
              <a:latin typeface="Aptos Display" panose="02110004020202020204"/>
            </a:rPr>
            <a:t>source</a:t>
          </a:r>
          <a:endParaRPr lang="en-US" dirty="0"/>
        </a:p>
      </dgm:t>
    </dgm:pt>
    <dgm:pt modelId="{FA97A440-707A-4407-8B60-006E9182F452}" type="parTrans" cxnId="{626B26B7-DE72-4598-8EA9-108B3F9BDCBB}">
      <dgm:prSet/>
      <dgm:spPr/>
      <dgm:t>
        <a:bodyPr/>
        <a:lstStyle/>
        <a:p>
          <a:endParaRPr lang="en-US"/>
        </a:p>
      </dgm:t>
    </dgm:pt>
    <dgm:pt modelId="{FA43DF2D-671E-4C4F-A260-124076982E28}" type="sibTrans" cxnId="{626B26B7-DE72-4598-8EA9-108B3F9BDCBB}">
      <dgm:prSet/>
      <dgm:spPr/>
      <dgm:t>
        <a:bodyPr/>
        <a:lstStyle/>
        <a:p>
          <a:endParaRPr lang="en-US"/>
        </a:p>
      </dgm:t>
    </dgm:pt>
    <dgm:pt modelId="{00111076-1353-498F-8344-FA781011A998}">
      <dgm:prSet phldrT="[Text]" phldr="0"/>
      <dgm:spPr/>
      <dgm:t>
        <a:bodyPr/>
        <a:lstStyle/>
        <a:p>
          <a:pPr rtl="0"/>
          <a:r>
            <a:rPr lang="en-US" dirty="0">
              <a:latin typeface="Aptos"/>
            </a:rPr>
            <a:t>Wikipedia’s SpaceX launch page</a:t>
          </a:r>
          <a:endParaRPr lang="en-US" dirty="0"/>
        </a:p>
      </dgm:t>
    </dgm:pt>
    <dgm:pt modelId="{895833DD-B369-4174-B469-3A7D7891BD10}" type="parTrans" cxnId="{B92254F5-ACC4-4F57-8F1F-0D62EA85AE61}">
      <dgm:prSet/>
      <dgm:spPr/>
      <dgm:t>
        <a:bodyPr/>
        <a:lstStyle/>
        <a:p>
          <a:endParaRPr lang="en-US"/>
        </a:p>
      </dgm:t>
    </dgm:pt>
    <dgm:pt modelId="{0806C258-3BD8-48C4-85C5-24CE57FB879B}" type="sibTrans" cxnId="{B92254F5-ACC4-4F57-8F1F-0D62EA85AE61}">
      <dgm:prSet/>
      <dgm:spPr/>
      <dgm:t>
        <a:bodyPr/>
        <a:lstStyle/>
        <a:p>
          <a:endParaRPr lang="en-US"/>
        </a:p>
      </dgm:t>
    </dgm:pt>
    <dgm:pt modelId="{C4EB528A-66D3-4259-B616-C8906A00DECF}">
      <dgm:prSet phldrT="[Text]" phldr="0"/>
      <dgm:spPr/>
      <dgm:t>
        <a:bodyPr/>
        <a:lstStyle/>
        <a:p>
          <a:pPr rtl="0"/>
          <a:r>
            <a:rPr lang="en-US" b="1" dirty="0">
              <a:latin typeface="Aptos"/>
            </a:rPr>
            <a:t>Tools Used</a:t>
          </a:r>
          <a:endParaRPr lang="en-US" dirty="0">
            <a:latin typeface="Aptos"/>
          </a:endParaRPr>
        </a:p>
      </dgm:t>
    </dgm:pt>
    <dgm:pt modelId="{88A494A9-646A-47B2-8CAD-EADF2539DD92}" type="parTrans" cxnId="{8CB2291D-B835-456B-8749-C25EEA61C921}">
      <dgm:prSet/>
      <dgm:spPr/>
      <dgm:t>
        <a:bodyPr/>
        <a:lstStyle/>
        <a:p>
          <a:endParaRPr lang="en-US"/>
        </a:p>
      </dgm:t>
    </dgm:pt>
    <dgm:pt modelId="{BB142865-D525-41C6-BACB-D3BCC7D11AC5}" type="sibTrans" cxnId="{8CB2291D-B835-456B-8749-C25EEA61C921}">
      <dgm:prSet/>
      <dgm:spPr/>
      <dgm:t>
        <a:bodyPr/>
        <a:lstStyle/>
        <a:p>
          <a:endParaRPr lang="en-US"/>
        </a:p>
      </dgm:t>
    </dgm:pt>
    <dgm:pt modelId="{CC095820-C350-4C7E-B05D-EE68603DC732}">
      <dgm:prSet phldrT="[Text]" phldr="0"/>
      <dgm:spPr/>
      <dgm:t>
        <a:bodyPr/>
        <a:lstStyle/>
        <a:p>
          <a:r>
            <a:rPr lang="en-US" b="0" dirty="0" err="1">
              <a:latin typeface="Aptos"/>
            </a:rPr>
            <a:t>BeautifulSoup</a:t>
          </a:r>
          <a:endParaRPr lang="en-US" b="0" dirty="0">
            <a:latin typeface="Aptos"/>
          </a:endParaRPr>
        </a:p>
      </dgm:t>
    </dgm:pt>
    <dgm:pt modelId="{3E7C2ADD-4992-418C-8257-7AE0F63686EE}" type="parTrans" cxnId="{D30E51DF-6B8C-4CCE-AFF5-50BE25908C16}">
      <dgm:prSet/>
      <dgm:spPr/>
      <dgm:t>
        <a:bodyPr/>
        <a:lstStyle/>
        <a:p>
          <a:endParaRPr lang="en-US"/>
        </a:p>
      </dgm:t>
    </dgm:pt>
    <dgm:pt modelId="{C38EB60D-C8AD-4B17-81F2-4481BC6F3247}" type="sibTrans" cxnId="{D30E51DF-6B8C-4CCE-AFF5-50BE25908C16}">
      <dgm:prSet/>
      <dgm:spPr/>
      <dgm:t>
        <a:bodyPr/>
        <a:lstStyle/>
        <a:p>
          <a:endParaRPr lang="en-US"/>
        </a:p>
      </dgm:t>
    </dgm:pt>
    <dgm:pt modelId="{58177F8E-9242-4B11-A7E0-4C3C679B4A8B}">
      <dgm:prSet phldrT="[Text]" phldr="0"/>
      <dgm:spPr/>
      <dgm:t>
        <a:bodyPr/>
        <a:lstStyle/>
        <a:p>
          <a:r>
            <a:rPr lang="en-US" b="0" dirty="0">
              <a:latin typeface="Aptos"/>
            </a:rPr>
            <a:t>Requests</a:t>
          </a:r>
        </a:p>
      </dgm:t>
    </dgm:pt>
    <dgm:pt modelId="{2F61E050-AD22-495A-B09B-8DF6A9765EF6}" type="parTrans" cxnId="{80EFDDBB-CE3C-4230-8D99-D1D5C70F5A8A}">
      <dgm:prSet/>
      <dgm:spPr/>
      <dgm:t>
        <a:bodyPr/>
        <a:lstStyle/>
        <a:p>
          <a:endParaRPr lang="en-US"/>
        </a:p>
      </dgm:t>
    </dgm:pt>
    <dgm:pt modelId="{A7A9A80C-B197-43D8-A27A-01E5700FC216}" type="sibTrans" cxnId="{80EFDDBB-CE3C-4230-8D99-D1D5C70F5A8A}">
      <dgm:prSet/>
      <dgm:spPr/>
      <dgm:t>
        <a:bodyPr/>
        <a:lstStyle/>
        <a:p>
          <a:endParaRPr lang="en-US"/>
        </a:p>
      </dgm:t>
    </dgm:pt>
    <dgm:pt modelId="{7AAC97F2-A131-4703-9B41-DBFC090F74BE}">
      <dgm:prSet phldrT="[Text]" phldr="0"/>
      <dgm:spPr/>
      <dgm:t>
        <a:bodyPr/>
        <a:lstStyle/>
        <a:p>
          <a:pPr rtl="0"/>
          <a:r>
            <a:rPr lang="en-US" b="1" dirty="0">
              <a:latin typeface="Aptos"/>
            </a:rPr>
            <a:t>Data Extracted</a:t>
          </a:r>
          <a:endParaRPr lang="en-US" b="1" dirty="0"/>
        </a:p>
      </dgm:t>
    </dgm:pt>
    <dgm:pt modelId="{48461A73-2DA7-4BDB-B571-C244255D36C9}" type="parTrans" cxnId="{78C95AF6-79B6-4927-A6D4-9833E19F4849}">
      <dgm:prSet/>
      <dgm:spPr/>
      <dgm:t>
        <a:bodyPr/>
        <a:lstStyle/>
        <a:p>
          <a:endParaRPr lang="en-US"/>
        </a:p>
      </dgm:t>
    </dgm:pt>
    <dgm:pt modelId="{93EB24BD-E0E9-473A-9A48-F6CCDA1B798D}" type="sibTrans" cxnId="{78C95AF6-79B6-4927-A6D4-9833E19F4849}">
      <dgm:prSet/>
      <dgm:spPr/>
      <dgm:t>
        <a:bodyPr/>
        <a:lstStyle/>
        <a:p>
          <a:endParaRPr lang="en-US"/>
        </a:p>
      </dgm:t>
    </dgm:pt>
    <dgm:pt modelId="{48AC8280-01C7-4896-9A3E-4C68D240F74A}">
      <dgm:prSet phldr="0"/>
      <dgm:spPr/>
      <dgm:t>
        <a:bodyPr/>
        <a:lstStyle/>
        <a:p>
          <a:pPr rtl="0"/>
          <a:r>
            <a:rPr lang="en-US" dirty="0">
              <a:latin typeface="Aptos"/>
            </a:rPr>
            <a:t>Launch time &amp; dates,</a:t>
          </a:r>
          <a:endParaRPr lang="en-US" dirty="0">
            <a:latin typeface="Aptos Display" panose="02110004020202020204"/>
          </a:endParaRPr>
        </a:p>
      </dgm:t>
    </dgm:pt>
    <dgm:pt modelId="{67D99A96-9C3B-48A3-8C5E-BF787622F612}" type="parTrans" cxnId="{B2FD7BE3-E9BD-47BF-83C1-AD64937C54CF}">
      <dgm:prSet/>
      <dgm:spPr/>
    </dgm:pt>
    <dgm:pt modelId="{F91D29B5-6CA8-4E18-BA4C-D1A5FF844D6A}" type="sibTrans" cxnId="{B2FD7BE3-E9BD-47BF-83C1-AD64937C54CF}">
      <dgm:prSet/>
      <dgm:spPr/>
    </dgm:pt>
    <dgm:pt modelId="{8EA6DC17-1443-482D-AC85-16E61E3CACF7}">
      <dgm:prSet phldr="0"/>
      <dgm:spPr/>
      <dgm:t>
        <a:bodyPr/>
        <a:lstStyle/>
        <a:p>
          <a:pPr rtl="0"/>
          <a:r>
            <a:rPr lang="en-US" dirty="0">
              <a:latin typeface="Aptos"/>
            </a:rPr>
            <a:t> payload, </a:t>
          </a:r>
          <a:endParaRPr lang="en-US" dirty="0">
            <a:latin typeface="Aptos Display" panose="02110004020202020204"/>
          </a:endParaRPr>
        </a:p>
      </dgm:t>
    </dgm:pt>
    <dgm:pt modelId="{BF8772C5-FC4D-4757-B219-4D9DB460D3D4}" type="parTrans" cxnId="{3881A246-7263-4616-9DB0-ED11D3FC4F6A}">
      <dgm:prSet/>
      <dgm:spPr/>
    </dgm:pt>
    <dgm:pt modelId="{DF5B2099-B933-458E-834D-6F9E38A353D7}" type="sibTrans" cxnId="{3881A246-7263-4616-9DB0-ED11D3FC4F6A}">
      <dgm:prSet/>
      <dgm:spPr/>
    </dgm:pt>
    <dgm:pt modelId="{AEB62AB9-6A5C-4DCD-ABB8-00C83924E748}">
      <dgm:prSet phldr="0"/>
      <dgm:spPr/>
      <dgm:t>
        <a:bodyPr/>
        <a:lstStyle/>
        <a:p>
          <a:pPr rtl="0"/>
          <a:r>
            <a:rPr lang="en-US" dirty="0">
              <a:latin typeface="Aptos"/>
            </a:rPr>
            <a:t>booster version,</a:t>
          </a:r>
          <a:endParaRPr lang="en-US" dirty="0">
            <a:latin typeface="Aptos Display" panose="02110004020202020204"/>
          </a:endParaRPr>
        </a:p>
      </dgm:t>
    </dgm:pt>
    <dgm:pt modelId="{9111A029-1CFB-4B14-8BA8-B8D3352EC4B7}" type="parTrans" cxnId="{27987D9F-5AC5-4C38-A2A0-F9492EDDF91A}">
      <dgm:prSet/>
      <dgm:spPr/>
    </dgm:pt>
    <dgm:pt modelId="{5E39AA31-888C-4D66-A702-3F9665608753}" type="sibTrans" cxnId="{27987D9F-5AC5-4C38-A2A0-F9492EDDF91A}">
      <dgm:prSet/>
      <dgm:spPr/>
    </dgm:pt>
    <dgm:pt modelId="{B2D2C360-619C-42C5-B710-39D4C7F58397}">
      <dgm:prSet phldr="0"/>
      <dgm:spPr/>
      <dgm:t>
        <a:bodyPr/>
        <a:lstStyle/>
        <a:p>
          <a:pPr rtl="0"/>
          <a:r>
            <a:rPr lang="en-US" dirty="0">
              <a:latin typeface="Aptos"/>
            </a:rPr>
            <a:t> landing status,</a:t>
          </a:r>
          <a:endParaRPr lang="en-US" dirty="0">
            <a:latin typeface="Aptos Display" panose="02110004020202020204"/>
          </a:endParaRPr>
        </a:p>
      </dgm:t>
    </dgm:pt>
    <dgm:pt modelId="{B5D03655-ED2E-4BCC-A141-EF45D36FB72C}" type="parTrans" cxnId="{90EF4EBC-4AB7-4D13-8066-1F0761B93D53}">
      <dgm:prSet/>
      <dgm:spPr/>
    </dgm:pt>
    <dgm:pt modelId="{1B23A97C-BC03-4163-A3DE-475E50115469}" type="sibTrans" cxnId="{90EF4EBC-4AB7-4D13-8066-1F0761B93D53}">
      <dgm:prSet/>
      <dgm:spPr/>
    </dgm:pt>
    <dgm:pt modelId="{A9E23CFD-DDF2-4AC8-B8E2-3D2009657FD9}">
      <dgm:prSet phldr="0"/>
      <dgm:spPr/>
      <dgm:t>
        <a:bodyPr/>
        <a:lstStyle/>
        <a:p>
          <a:r>
            <a:rPr lang="en-US" dirty="0">
              <a:latin typeface="Aptos"/>
            </a:rPr>
            <a:t> and mission details</a:t>
          </a:r>
          <a:endParaRPr lang="en-US" dirty="0"/>
        </a:p>
      </dgm:t>
    </dgm:pt>
    <dgm:pt modelId="{2753290C-DBC6-496B-B236-BE32FF66AF74}" type="parTrans" cxnId="{31328166-EF70-427C-89B0-C2EBB16F28D3}">
      <dgm:prSet/>
      <dgm:spPr/>
    </dgm:pt>
    <dgm:pt modelId="{9CF5D25E-59CC-4A68-849D-F48FA3D2EC2D}" type="sibTrans" cxnId="{31328166-EF70-427C-89B0-C2EBB16F28D3}">
      <dgm:prSet/>
      <dgm:spPr/>
    </dgm:pt>
    <dgm:pt modelId="{FE73E9DD-D451-4A80-BA4E-A8E3E0A76302}" type="pres">
      <dgm:prSet presAssocID="{2BFB33AE-D0DB-44CB-BE55-281D5A06AC75}" presName="Name0" presStyleCnt="0">
        <dgm:presLayoutVars>
          <dgm:dir/>
          <dgm:animLvl val="lvl"/>
          <dgm:resizeHandles val="exact"/>
        </dgm:presLayoutVars>
      </dgm:prSet>
      <dgm:spPr/>
    </dgm:pt>
    <dgm:pt modelId="{BC119B2C-2686-416C-A497-17B2063AB59E}" type="pres">
      <dgm:prSet presAssocID="{7AAC97F2-A131-4703-9B41-DBFC090F74BE}" presName="boxAndChildren" presStyleCnt="0"/>
      <dgm:spPr/>
    </dgm:pt>
    <dgm:pt modelId="{CC565D65-565F-43CF-A5D0-C4243B574E89}" type="pres">
      <dgm:prSet presAssocID="{7AAC97F2-A131-4703-9B41-DBFC090F74BE}" presName="parentTextBox" presStyleLbl="node1" presStyleIdx="0" presStyleCnt="3"/>
      <dgm:spPr/>
    </dgm:pt>
    <dgm:pt modelId="{967ADBD7-932F-4C8F-BC90-725738EE91DD}" type="pres">
      <dgm:prSet presAssocID="{7AAC97F2-A131-4703-9B41-DBFC090F74BE}" presName="entireBox" presStyleLbl="node1" presStyleIdx="0" presStyleCnt="3"/>
      <dgm:spPr/>
    </dgm:pt>
    <dgm:pt modelId="{24216038-DF1B-4CB2-A0C0-DB00D0DA932D}" type="pres">
      <dgm:prSet presAssocID="{7AAC97F2-A131-4703-9B41-DBFC090F74BE}" presName="descendantBox" presStyleCnt="0"/>
      <dgm:spPr/>
    </dgm:pt>
    <dgm:pt modelId="{687D390B-0B09-4A93-8C6F-A02D138475D2}" type="pres">
      <dgm:prSet presAssocID="{48AC8280-01C7-4896-9A3E-4C68D240F74A}" presName="childTextBox" presStyleLbl="fgAccFollowNode1" presStyleIdx="0" presStyleCnt="8">
        <dgm:presLayoutVars>
          <dgm:bulletEnabled val="1"/>
        </dgm:presLayoutVars>
      </dgm:prSet>
      <dgm:spPr/>
    </dgm:pt>
    <dgm:pt modelId="{C86363AC-C54A-4B8B-AD4E-A0805573BB87}" type="pres">
      <dgm:prSet presAssocID="{8EA6DC17-1443-482D-AC85-16E61E3CACF7}" presName="childTextBox" presStyleLbl="fgAccFollowNode1" presStyleIdx="1" presStyleCnt="8">
        <dgm:presLayoutVars>
          <dgm:bulletEnabled val="1"/>
        </dgm:presLayoutVars>
      </dgm:prSet>
      <dgm:spPr/>
    </dgm:pt>
    <dgm:pt modelId="{8E65412C-8462-48E6-BB28-03E8BA969B37}" type="pres">
      <dgm:prSet presAssocID="{AEB62AB9-6A5C-4DCD-ABB8-00C83924E748}" presName="childTextBox" presStyleLbl="fgAccFollowNode1" presStyleIdx="2" presStyleCnt="8">
        <dgm:presLayoutVars>
          <dgm:bulletEnabled val="1"/>
        </dgm:presLayoutVars>
      </dgm:prSet>
      <dgm:spPr/>
    </dgm:pt>
    <dgm:pt modelId="{6826FD65-843B-428B-BEB2-35AF4FF387EB}" type="pres">
      <dgm:prSet presAssocID="{B2D2C360-619C-42C5-B710-39D4C7F58397}" presName="childTextBox" presStyleLbl="fgAccFollowNode1" presStyleIdx="3" presStyleCnt="8">
        <dgm:presLayoutVars>
          <dgm:bulletEnabled val="1"/>
        </dgm:presLayoutVars>
      </dgm:prSet>
      <dgm:spPr/>
    </dgm:pt>
    <dgm:pt modelId="{B74EBD0A-52B9-475D-82E9-3B89EE2F6384}" type="pres">
      <dgm:prSet presAssocID="{A9E23CFD-DDF2-4AC8-B8E2-3D2009657FD9}" presName="childTextBox" presStyleLbl="fgAccFollowNode1" presStyleIdx="4" presStyleCnt="8">
        <dgm:presLayoutVars>
          <dgm:bulletEnabled val="1"/>
        </dgm:presLayoutVars>
      </dgm:prSet>
      <dgm:spPr/>
    </dgm:pt>
    <dgm:pt modelId="{B7FBD2D7-F65D-4A15-B3ED-A7B5BB83D51C}" type="pres">
      <dgm:prSet presAssocID="{BB142865-D525-41C6-BACB-D3BCC7D11AC5}" presName="sp" presStyleCnt="0"/>
      <dgm:spPr/>
    </dgm:pt>
    <dgm:pt modelId="{ECB221C3-7C7A-429B-8FF6-F2CD179ABAE9}" type="pres">
      <dgm:prSet presAssocID="{C4EB528A-66D3-4259-B616-C8906A00DECF}" presName="arrowAndChildren" presStyleCnt="0"/>
      <dgm:spPr/>
    </dgm:pt>
    <dgm:pt modelId="{A0BF48DA-FDB8-465F-A04F-8B3E0A18E440}" type="pres">
      <dgm:prSet presAssocID="{C4EB528A-66D3-4259-B616-C8906A00DECF}" presName="parentTextArrow" presStyleLbl="node1" presStyleIdx="0" presStyleCnt="3"/>
      <dgm:spPr/>
    </dgm:pt>
    <dgm:pt modelId="{6E2DCD3E-4726-47E5-B427-2697EDD92004}" type="pres">
      <dgm:prSet presAssocID="{C4EB528A-66D3-4259-B616-C8906A00DECF}" presName="arrow" presStyleLbl="node1" presStyleIdx="1" presStyleCnt="3"/>
      <dgm:spPr/>
    </dgm:pt>
    <dgm:pt modelId="{02F2A949-DFA5-4BF4-8B11-CBBA06BF765F}" type="pres">
      <dgm:prSet presAssocID="{C4EB528A-66D3-4259-B616-C8906A00DECF}" presName="descendantArrow" presStyleCnt="0"/>
      <dgm:spPr/>
    </dgm:pt>
    <dgm:pt modelId="{6F1DAE62-F765-4844-A13E-1004284CB28B}" type="pres">
      <dgm:prSet presAssocID="{CC095820-C350-4C7E-B05D-EE68603DC732}" presName="childTextArrow" presStyleLbl="fgAccFollowNode1" presStyleIdx="5" presStyleCnt="8">
        <dgm:presLayoutVars>
          <dgm:bulletEnabled val="1"/>
        </dgm:presLayoutVars>
      </dgm:prSet>
      <dgm:spPr/>
    </dgm:pt>
    <dgm:pt modelId="{3E214FE3-1526-4759-A201-2E1D84231FE9}" type="pres">
      <dgm:prSet presAssocID="{58177F8E-9242-4B11-A7E0-4C3C679B4A8B}" presName="childTextArrow" presStyleLbl="fgAccFollowNode1" presStyleIdx="6" presStyleCnt="8">
        <dgm:presLayoutVars>
          <dgm:bulletEnabled val="1"/>
        </dgm:presLayoutVars>
      </dgm:prSet>
      <dgm:spPr/>
    </dgm:pt>
    <dgm:pt modelId="{CE25D611-5E39-4150-BD84-5D185CA35512}" type="pres">
      <dgm:prSet presAssocID="{FA43DF2D-671E-4C4F-A260-124076982E28}" presName="sp" presStyleCnt="0"/>
      <dgm:spPr/>
    </dgm:pt>
    <dgm:pt modelId="{16757031-7581-4797-B9D7-C6488E854881}" type="pres">
      <dgm:prSet presAssocID="{7A58A2DB-2EB6-40ED-AC6C-8B466C01D136}" presName="arrowAndChildren" presStyleCnt="0"/>
      <dgm:spPr/>
    </dgm:pt>
    <dgm:pt modelId="{37094DAD-00B3-47DF-9B6E-D99D1667C7AC}" type="pres">
      <dgm:prSet presAssocID="{7A58A2DB-2EB6-40ED-AC6C-8B466C01D136}" presName="parentTextArrow" presStyleLbl="node1" presStyleIdx="1" presStyleCnt="3"/>
      <dgm:spPr/>
    </dgm:pt>
    <dgm:pt modelId="{A4C31EBC-E2F5-43C9-A284-66A04ACC607D}" type="pres">
      <dgm:prSet presAssocID="{7A58A2DB-2EB6-40ED-AC6C-8B466C01D136}" presName="arrow" presStyleLbl="node1" presStyleIdx="2" presStyleCnt="3"/>
      <dgm:spPr/>
    </dgm:pt>
    <dgm:pt modelId="{A0FB668D-346C-411B-937B-286ED6417815}" type="pres">
      <dgm:prSet presAssocID="{7A58A2DB-2EB6-40ED-AC6C-8B466C01D136}" presName="descendantArrow" presStyleCnt="0"/>
      <dgm:spPr/>
    </dgm:pt>
    <dgm:pt modelId="{3005407F-2993-4B10-B465-F621A155D070}" type="pres">
      <dgm:prSet presAssocID="{00111076-1353-498F-8344-FA781011A998}" presName="childTextArrow" presStyleLbl="fgAccFollowNode1" presStyleIdx="7" presStyleCnt="8">
        <dgm:presLayoutVars>
          <dgm:bulletEnabled val="1"/>
        </dgm:presLayoutVars>
      </dgm:prSet>
      <dgm:spPr/>
    </dgm:pt>
  </dgm:ptLst>
  <dgm:cxnLst>
    <dgm:cxn modelId="{8131330A-CD6D-4B51-9AEC-ABA4CC4F6E82}" type="presOf" srcId="{7A58A2DB-2EB6-40ED-AC6C-8B466C01D136}" destId="{37094DAD-00B3-47DF-9B6E-D99D1667C7AC}" srcOrd="0" destOrd="0" presId="urn:microsoft.com/office/officeart/2005/8/layout/process4"/>
    <dgm:cxn modelId="{5ED0310F-CA48-4141-BEF5-1911D0296D69}" type="presOf" srcId="{7A58A2DB-2EB6-40ED-AC6C-8B466C01D136}" destId="{A4C31EBC-E2F5-43C9-A284-66A04ACC607D}" srcOrd="1" destOrd="0" presId="urn:microsoft.com/office/officeart/2005/8/layout/process4"/>
    <dgm:cxn modelId="{8CB2291D-B835-456B-8749-C25EEA61C921}" srcId="{2BFB33AE-D0DB-44CB-BE55-281D5A06AC75}" destId="{C4EB528A-66D3-4259-B616-C8906A00DECF}" srcOrd="1" destOrd="0" parTransId="{88A494A9-646A-47B2-8CAD-EADF2539DD92}" sibTransId="{BB142865-D525-41C6-BACB-D3BCC7D11AC5}"/>
    <dgm:cxn modelId="{6AC50343-22B6-4F7A-9CDF-E812B73ECBD5}" type="presOf" srcId="{48AC8280-01C7-4896-9A3E-4C68D240F74A}" destId="{687D390B-0B09-4A93-8C6F-A02D138475D2}" srcOrd="0" destOrd="0" presId="urn:microsoft.com/office/officeart/2005/8/layout/process4"/>
    <dgm:cxn modelId="{86A01963-5E53-404B-AB53-34D42984ECE3}" type="presOf" srcId="{C4EB528A-66D3-4259-B616-C8906A00DECF}" destId="{6E2DCD3E-4726-47E5-B427-2697EDD92004}" srcOrd="1" destOrd="0" presId="urn:microsoft.com/office/officeart/2005/8/layout/process4"/>
    <dgm:cxn modelId="{C1837644-C896-411D-BCD9-CDCC9B81CFAE}" type="presOf" srcId="{7AAC97F2-A131-4703-9B41-DBFC090F74BE}" destId="{967ADBD7-932F-4C8F-BC90-725738EE91DD}" srcOrd="1" destOrd="0" presId="urn:microsoft.com/office/officeart/2005/8/layout/process4"/>
    <dgm:cxn modelId="{31328166-EF70-427C-89B0-C2EBB16F28D3}" srcId="{7AAC97F2-A131-4703-9B41-DBFC090F74BE}" destId="{A9E23CFD-DDF2-4AC8-B8E2-3D2009657FD9}" srcOrd="4" destOrd="0" parTransId="{2753290C-DBC6-496B-B236-BE32FF66AF74}" sibTransId="{9CF5D25E-59CC-4A68-849D-F48FA3D2EC2D}"/>
    <dgm:cxn modelId="{3881A246-7263-4616-9DB0-ED11D3FC4F6A}" srcId="{7AAC97F2-A131-4703-9B41-DBFC090F74BE}" destId="{8EA6DC17-1443-482D-AC85-16E61E3CACF7}" srcOrd="1" destOrd="0" parTransId="{BF8772C5-FC4D-4757-B219-4D9DB460D3D4}" sibTransId="{DF5B2099-B933-458E-834D-6F9E38A353D7}"/>
    <dgm:cxn modelId="{B0AC524B-1705-41EC-AA2D-58250C40B4E5}" type="presOf" srcId="{AEB62AB9-6A5C-4DCD-ABB8-00C83924E748}" destId="{8E65412C-8462-48E6-BB28-03E8BA969B37}" srcOrd="0" destOrd="0" presId="urn:microsoft.com/office/officeart/2005/8/layout/process4"/>
    <dgm:cxn modelId="{58E02873-F8CD-4AA1-A1CE-B256CAC214C2}" type="presOf" srcId="{2BFB33AE-D0DB-44CB-BE55-281D5A06AC75}" destId="{FE73E9DD-D451-4A80-BA4E-A8E3E0A76302}" srcOrd="0" destOrd="0" presId="urn:microsoft.com/office/officeart/2005/8/layout/process4"/>
    <dgm:cxn modelId="{E512F876-380D-473A-B883-0BA8A3EE51D7}" type="presOf" srcId="{B2D2C360-619C-42C5-B710-39D4C7F58397}" destId="{6826FD65-843B-428B-BEB2-35AF4FF387EB}" srcOrd="0" destOrd="0" presId="urn:microsoft.com/office/officeart/2005/8/layout/process4"/>
    <dgm:cxn modelId="{27987D9F-5AC5-4C38-A2A0-F9492EDDF91A}" srcId="{7AAC97F2-A131-4703-9B41-DBFC090F74BE}" destId="{AEB62AB9-6A5C-4DCD-ABB8-00C83924E748}" srcOrd="2" destOrd="0" parTransId="{9111A029-1CFB-4B14-8BA8-B8D3352EC4B7}" sibTransId="{5E39AA31-888C-4D66-A702-3F9665608753}"/>
    <dgm:cxn modelId="{760D59A0-E258-4CC3-8CD5-AE12A6B52939}" type="presOf" srcId="{8EA6DC17-1443-482D-AC85-16E61E3CACF7}" destId="{C86363AC-C54A-4B8B-AD4E-A0805573BB87}" srcOrd="0" destOrd="0" presId="urn:microsoft.com/office/officeart/2005/8/layout/process4"/>
    <dgm:cxn modelId="{626B26B7-DE72-4598-8EA9-108B3F9BDCBB}" srcId="{2BFB33AE-D0DB-44CB-BE55-281D5A06AC75}" destId="{7A58A2DB-2EB6-40ED-AC6C-8B466C01D136}" srcOrd="0" destOrd="0" parTransId="{FA97A440-707A-4407-8B60-006E9182F452}" sibTransId="{FA43DF2D-671E-4C4F-A260-124076982E28}"/>
    <dgm:cxn modelId="{80EFDDBB-CE3C-4230-8D99-D1D5C70F5A8A}" srcId="{C4EB528A-66D3-4259-B616-C8906A00DECF}" destId="{58177F8E-9242-4B11-A7E0-4C3C679B4A8B}" srcOrd="1" destOrd="0" parTransId="{2F61E050-AD22-495A-B09B-8DF6A9765EF6}" sibTransId="{A7A9A80C-B197-43D8-A27A-01E5700FC216}"/>
    <dgm:cxn modelId="{644A20BC-1B81-4AF2-AF0F-E4E4D61DDB37}" type="presOf" srcId="{A9E23CFD-DDF2-4AC8-B8E2-3D2009657FD9}" destId="{B74EBD0A-52B9-475D-82E9-3B89EE2F6384}" srcOrd="0" destOrd="0" presId="urn:microsoft.com/office/officeart/2005/8/layout/process4"/>
    <dgm:cxn modelId="{90EF4EBC-4AB7-4D13-8066-1F0761B93D53}" srcId="{7AAC97F2-A131-4703-9B41-DBFC090F74BE}" destId="{B2D2C360-619C-42C5-B710-39D4C7F58397}" srcOrd="3" destOrd="0" parTransId="{B5D03655-ED2E-4BCC-A141-EF45D36FB72C}" sibTransId="{1B23A97C-BC03-4163-A3DE-475E50115469}"/>
    <dgm:cxn modelId="{3953D3BE-5CDA-49BF-B639-F7C58DB470A1}" type="presOf" srcId="{7AAC97F2-A131-4703-9B41-DBFC090F74BE}" destId="{CC565D65-565F-43CF-A5D0-C4243B574E89}" srcOrd="0" destOrd="0" presId="urn:microsoft.com/office/officeart/2005/8/layout/process4"/>
    <dgm:cxn modelId="{C4B891DA-FE1B-4FFC-B46B-2AFA4D8E8960}" type="presOf" srcId="{C4EB528A-66D3-4259-B616-C8906A00DECF}" destId="{A0BF48DA-FDB8-465F-A04F-8B3E0A18E440}" srcOrd="0" destOrd="0" presId="urn:microsoft.com/office/officeart/2005/8/layout/process4"/>
    <dgm:cxn modelId="{D30E51DF-6B8C-4CCE-AFF5-50BE25908C16}" srcId="{C4EB528A-66D3-4259-B616-C8906A00DECF}" destId="{CC095820-C350-4C7E-B05D-EE68603DC732}" srcOrd="0" destOrd="0" parTransId="{3E7C2ADD-4992-418C-8257-7AE0F63686EE}" sibTransId="{C38EB60D-C8AD-4B17-81F2-4481BC6F3247}"/>
    <dgm:cxn modelId="{4DE732E0-57E2-4E9B-AE7F-E9E0736760AB}" type="presOf" srcId="{CC095820-C350-4C7E-B05D-EE68603DC732}" destId="{6F1DAE62-F765-4844-A13E-1004284CB28B}" srcOrd="0" destOrd="0" presId="urn:microsoft.com/office/officeart/2005/8/layout/process4"/>
    <dgm:cxn modelId="{B2FD7BE3-E9BD-47BF-83C1-AD64937C54CF}" srcId="{7AAC97F2-A131-4703-9B41-DBFC090F74BE}" destId="{48AC8280-01C7-4896-9A3E-4C68D240F74A}" srcOrd="0" destOrd="0" parTransId="{67D99A96-9C3B-48A3-8C5E-BF787622F612}" sibTransId="{F91D29B5-6CA8-4E18-BA4C-D1A5FF844D6A}"/>
    <dgm:cxn modelId="{487C0AF0-115E-4244-AF8B-91976DFCD147}" type="presOf" srcId="{00111076-1353-498F-8344-FA781011A998}" destId="{3005407F-2993-4B10-B465-F621A155D070}" srcOrd="0" destOrd="0" presId="urn:microsoft.com/office/officeart/2005/8/layout/process4"/>
    <dgm:cxn modelId="{C2D081F3-74AA-4C2D-B30C-E7AD7911CA78}" type="presOf" srcId="{58177F8E-9242-4B11-A7E0-4C3C679B4A8B}" destId="{3E214FE3-1526-4759-A201-2E1D84231FE9}" srcOrd="0" destOrd="0" presId="urn:microsoft.com/office/officeart/2005/8/layout/process4"/>
    <dgm:cxn modelId="{B92254F5-ACC4-4F57-8F1F-0D62EA85AE61}" srcId="{7A58A2DB-2EB6-40ED-AC6C-8B466C01D136}" destId="{00111076-1353-498F-8344-FA781011A998}" srcOrd="0" destOrd="0" parTransId="{895833DD-B369-4174-B469-3A7D7891BD10}" sibTransId="{0806C258-3BD8-48C4-85C5-24CE57FB879B}"/>
    <dgm:cxn modelId="{78C95AF6-79B6-4927-A6D4-9833E19F4849}" srcId="{2BFB33AE-D0DB-44CB-BE55-281D5A06AC75}" destId="{7AAC97F2-A131-4703-9B41-DBFC090F74BE}" srcOrd="2" destOrd="0" parTransId="{48461A73-2DA7-4BDB-B571-C244255D36C9}" sibTransId="{93EB24BD-E0E9-473A-9A48-F6CCDA1B798D}"/>
    <dgm:cxn modelId="{BB8A1240-700D-4671-98FD-92DC737392F1}" type="presParOf" srcId="{FE73E9DD-D451-4A80-BA4E-A8E3E0A76302}" destId="{BC119B2C-2686-416C-A497-17B2063AB59E}" srcOrd="0" destOrd="0" presId="urn:microsoft.com/office/officeart/2005/8/layout/process4"/>
    <dgm:cxn modelId="{9732B548-D327-4722-A1AE-A9F03136FB12}" type="presParOf" srcId="{BC119B2C-2686-416C-A497-17B2063AB59E}" destId="{CC565D65-565F-43CF-A5D0-C4243B574E89}" srcOrd="0" destOrd="0" presId="urn:microsoft.com/office/officeart/2005/8/layout/process4"/>
    <dgm:cxn modelId="{204B22A2-26C7-4010-973B-C6D3FD8827FB}" type="presParOf" srcId="{BC119B2C-2686-416C-A497-17B2063AB59E}" destId="{967ADBD7-932F-4C8F-BC90-725738EE91DD}" srcOrd="1" destOrd="0" presId="urn:microsoft.com/office/officeart/2005/8/layout/process4"/>
    <dgm:cxn modelId="{BF1DD914-6662-44A5-AB96-263FE0C3415A}" type="presParOf" srcId="{BC119B2C-2686-416C-A497-17B2063AB59E}" destId="{24216038-DF1B-4CB2-A0C0-DB00D0DA932D}" srcOrd="2" destOrd="0" presId="urn:microsoft.com/office/officeart/2005/8/layout/process4"/>
    <dgm:cxn modelId="{1C95B57F-9621-40B8-9483-2F97C5E99944}" type="presParOf" srcId="{24216038-DF1B-4CB2-A0C0-DB00D0DA932D}" destId="{687D390B-0B09-4A93-8C6F-A02D138475D2}" srcOrd="0" destOrd="0" presId="urn:microsoft.com/office/officeart/2005/8/layout/process4"/>
    <dgm:cxn modelId="{64836A13-81E9-448D-97E3-414097F2CA8F}" type="presParOf" srcId="{24216038-DF1B-4CB2-A0C0-DB00D0DA932D}" destId="{C86363AC-C54A-4B8B-AD4E-A0805573BB87}" srcOrd="1" destOrd="0" presId="urn:microsoft.com/office/officeart/2005/8/layout/process4"/>
    <dgm:cxn modelId="{52FB99A4-61CE-412C-BDFD-6CB0851338B5}" type="presParOf" srcId="{24216038-DF1B-4CB2-A0C0-DB00D0DA932D}" destId="{8E65412C-8462-48E6-BB28-03E8BA969B37}" srcOrd="2" destOrd="0" presId="urn:microsoft.com/office/officeart/2005/8/layout/process4"/>
    <dgm:cxn modelId="{0695F09E-0E5E-4E00-8F1F-8AB9AD97A1A6}" type="presParOf" srcId="{24216038-DF1B-4CB2-A0C0-DB00D0DA932D}" destId="{6826FD65-843B-428B-BEB2-35AF4FF387EB}" srcOrd="3" destOrd="0" presId="urn:microsoft.com/office/officeart/2005/8/layout/process4"/>
    <dgm:cxn modelId="{2F77F52B-B3B8-411E-AA98-0BEE22B20419}" type="presParOf" srcId="{24216038-DF1B-4CB2-A0C0-DB00D0DA932D}" destId="{B74EBD0A-52B9-475D-82E9-3B89EE2F6384}" srcOrd="4" destOrd="0" presId="urn:microsoft.com/office/officeart/2005/8/layout/process4"/>
    <dgm:cxn modelId="{0B5BD587-35CC-47C0-9744-841F74636BFD}" type="presParOf" srcId="{FE73E9DD-D451-4A80-BA4E-A8E3E0A76302}" destId="{B7FBD2D7-F65D-4A15-B3ED-A7B5BB83D51C}" srcOrd="1" destOrd="0" presId="urn:microsoft.com/office/officeart/2005/8/layout/process4"/>
    <dgm:cxn modelId="{5B9F8DA8-BFFB-4DFA-8E91-FF1DD942094D}" type="presParOf" srcId="{FE73E9DD-D451-4A80-BA4E-A8E3E0A76302}" destId="{ECB221C3-7C7A-429B-8FF6-F2CD179ABAE9}" srcOrd="2" destOrd="0" presId="urn:microsoft.com/office/officeart/2005/8/layout/process4"/>
    <dgm:cxn modelId="{69CDECD3-CF7D-4480-A147-37A837E54396}" type="presParOf" srcId="{ECB221C3-7C7A-429B-8FF6-F2CD179ABAE9}" destId="{A0BF48DA-FDB8-465F-A04F-8B3E0A18E440}" srcOrd="0" destOrd="0" presId="urn:microsoft.com/office/officeart/2005/8/layout/process4"/>
    <dgm:cxn modelId="{193039F1-6B26-467A-9A55-C23EAE5BA346}" type="presParOf" srcId="{ECB221C3-7C7A-429B-8FF6-F2CD179ABAE9}" destId="{6E2DCD3E-4726-47E5-B427-2697EDD92004}" srcOrd="1" destOrd="0" presId="urn:microsoft.com/office/officeart/2005/8/layout/process4"/>
    <dgm:cxn modelId="{731DB4AB-4EBE-406C-8FAB-AAA81B0FC8E5}" type="presParOf" srcId="{ECB221C3-7C7A-429B-8FF6-F2CD179ABAE9}" destId="{02F2A949-DFA5-4BF4-8B11-CBBA06BF765F}" srcOrd="2" destOrd="0" presId="urn:microsoft.com/office/officeart/2005/8/layout/process4"/>
    <dgm:cxn modelId="{8185AD1A-8A3A-4DC1-811C-E6F6616E82ED}" type="presParOf" srcId="{02F2A949-DFA5-4BF4-8B11-CBBA06BF765F}" destId="{6F1DAE62-F765-4844-A13E-1004284CB28B}" srcOrd="0" destOrd="0" presId="urn:microsoft.com/office/officeart/2005/8/layout/process4"/>
    <dgm:cxn modelId="{4CDAC4AE-A1C1-4483-B8E3-F96CC93C76B4}" type="presParOf" srcId="{02F2A949-DFA5-4BF4-8B11-CBBA06BF765F}" destId="{3E214FE3-1526-4759-A201-2E1D84231FE9}" srcOrd="1" destOrd="0" presId="urn:microsoft.com/office/officeart/2005/8/layout/process4"/>
    <dgm:cxn modelId="{CA9EBD99-5D33-4416-9B8E-DC89154CB145}" type="presParOf" srcId="{FE73E9DD-D451-4A80-BA4E-A8E3E0A76302}" destId="{CE25D611-5E39-4150-BD84-5D185CA35512}" srcOrd="3" destOrd="0" presId="urn:microsoft.com/office/officeart/2005/8/layout/process4"/>
    <dgm:cxn modelId="{DA16698B-C1F9-4708-A899-2EC599010CB0}" type="presParOf" srcId="{FE73E9DD-D451-4A80-BA4E-A8E3E0A76302}" destId="{16757031-7581-4797-B9D7-C6488E854881}" srcOrd="4" destOrd="0" presId="urn:microsoft.com/office/officeart/2005/8/layout/process4"/>
    <dgm:cxn modelId="{8A7E98F2-FC41-4B55-BF92-D5FBEECEC3E7}" type="presParOf" srcId="{16757031-7581-4797-B9D7-C6488E854881}" destId="{37094DAD-00B3-47DF-9B6E-D99D1667C7AC}" srcOrd="0" destOrd="0" presId="urn:microsoft.com/office/officeart/2005/8/layout/process4"/>
    <dgm:cxn modelId="{242363B5-6041-4D7C-8F2A-973F38B69BB7}" type="presParOf" srcId="{16757031-7581-4797-B9D7-C6488E854881}" destId="{A4C31EBC-E2F5-43C9-A284-66A04ACC607D}" srcOrd="1" destOrd="0" presId="urn:microsoft.com/office/officeart/2005/8/layout/process4"/>
    <dgm:cxn modelId="{992D834B-7718-470A-BBD6-F5076D81CF43}" type="presParOf" srcId="{16757031-7581-4797-B9D7-C6488E854881}" destId="{A0FB668D-346C-411B-937B-286ED6417815}" srcOrd="2" destOrd="0" presId="urn:microsoft.com/office/officeart/2005/8/layout/process4"/>
    <dgm:cxn modelId="{6ACCDF03-20E5-440B-BF21-C1D7608AB861}" type="presParOf" srcId="{A0FB668D-346C-411B-937B-286ED6417815}" destId="{3005407F-2993-4B10-B465-F621A155D070}"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21846042-F724-4F82-9559-2931DF26A3C4}" type="doc">
      <dgm:prSet loTypeId="urn:microsoft.com/office/officeart/2005/8/layout/process3" loCatId="process" qsTypeId="urn:microsoft.com/office/officeart/2005/8/quickstyle/simple1" qsCatId="simple" csTypeId="urn:microsoft.com/office/officeart/2005/8/colors/accent3_2" csCatId="accent3" phldr="1"/>
      <dgm:spPr/>
      <dgm:t>
        <a:bodyPr/>
        <a:lstStyle/>
        <a:p>
          <a:endParaRPr lang="en-US"/>
        </a:p>
      </dgm:t>
    </dgm:pt>
    <dgm:pt modelId="{1F4E15FE-3093-4FED-872B-BE9A1F711416}">
      <dgm:prSet phldrT="[Text]" phldr="0"/>
      <dgm:spPr/>
      <dgm:t>
        <a:bodyPr/>
        <a:lstStyle/>
        <a:p>
          <a:pPr rtl="0"/>
          <a:r>
            <a:rPr lang="en-US" dirty="0">
              <a:latin typeface="Consolas"/>
            </a:rPr>
            <a:t>LandingPad   </a:t>
          </a:r>
          <a:endParaRPr lang="en-US" dirty="0"/>
        </a:p>
      </dgm:t>
    </dgm:pt>
    <dgm:pt modelId="{AC207AC7-BE4B-4D78-B116-F35C00AE0F5F}" type="parTrans" cxnId="{A020BC09-3165-499D-B61F-1D31852868DE}">
      <dgm:prSet/>
      <dgm:spPr/>
      <dgm:t>
        <a:bodyPr/>
        <a:lstStyle/>
        <a:p>
          <a:endParaRPr lang="en-US"/>
        </a:p>
      </dgm:t>
    </dgm:pt>
    <dgm:pt modelId="{B6D53D22-8430-42DF-8413-FEDCCAA1B68A}" type="sibTrans" cxnId="{A020BC09-3165-499D-B61F-1D31852868DE}">
      <dgm:prSet/>
      <dgm:spPr/>
      <dgm:t>
        <a:bodyPr/>
        <a:lstStyle/>
        <a:p>
          <a:endParaRPr lang="en-US"/>
        </a:p>
      </dgm:t>
    </dgm:pt>
    <dgm:pt modelId="{9DCB3427-3DAA-42EE-A10A-1A2936025D9F}">
      <dgm:prSet phldrT="[Text]" phldr="0"/>
      <dgm:spPr/>
      <dgm:t>
        <a:bodyPr/>
        <a:lstStyle/>
        <a:p>
          <a:pPr rtl="0"/>
          <a:r>
            <a:rPr lang="en-US" dirty="0">
              <a:latin typeface="Aptos Display" panose="02110004020202020204"/>
            </a:rPr>
            <a:t>Missing value = 26</a:t>
          </a:r>
          <a:endParaRPr lang="en-US" dirty="0"/>
        </a:p>
      </dgm:t>
    </dgm:pt>
    <dgm:pt modelId="{91860929-E92C-40F8-9276-BB9946738649}" type="parTrans" cxnId="{7ED8DE09-3C85-47C0-89BE-E8B3A23351F6}">
      <dgm:prSet/>
      <dgm:spPr/>
      <dgm:t>
        <a:bodyPr/>
        <a:lstStyle/>
        <a:p>
          <a:endParaRPr lang="en-US"/>
        </a:p>
      </dgm:t>
    </dgm:pt>
    <dgm:pt modelId="{1CFEB80E-E001-408F-A0DC-883AB415E682}" type="sibTrans" cxnId="{7ED8DE09-3C85-47C0-89BE-E8B3A23351F6}">
      <dgm:prSet/>
      <dgm:spPr/>
      <dgm:t>
        <a:bodyPr/>
        <a:lstStyle/>
        <a:p>
          <a:endParaRPr lang="en-US"/>
        </a:p>
      </dgm:t>
    </dgm:pt>
    <dgm:pt modelId="{85665259-6F1C-42A9-A8F0-B62FB1082425}">
      <dgm:prSet phldrT="[Text]" phldr="0"/>
      <dgm:spPr/>
      <dgm:t>
        <a:bodyPr/>
        <a:lstStyle/>
        <a:p>
          <a:pPr rtl="0"/>
          <a:r>
            <a:rPr lang="en-US" dirty="0">
              <a:latin typeface="Aptos Display" panose="02110004020202020204"/>
            </a:rPr>
            <a:t>Landing pad</a:t>
          </a:r>
          <a:endParaRPr lang="en-US" dirty="0"/>
        </a:p>
      </dgm:t>
    </dgm:pt>
    <dgm:pt modelId="{52B692A1-479A-4CDE-8388-E5F0695C4C2B}" type="parTrans" cxnId="{6AF050D3-2E7C-4B55-8135-3E0B2407A10E}">
      <dgm:prSet/>
      <dgm:spPr/>
      <dgm:t>
        <a:bodyPr/>
        <a:lstStyle/>
        <a:p>
          <a:endParaRPr lang="en-US"/>
        </a:p>
      </dgm:t>
    </dgm:pt>
    <dgm:pt modelId="{F603DBD0-42A8-49B9-957E-76442D57873C}" type="sibTrans" cxnId="{6AF050D3-2E7C-4B55-8135-3E0B2407A10E}">
      <dgm:prSet/>
      <dgm:spPr/>
      <dgm:t>
        <a:bodyPr/>
        <a:lstStyle/>
        <a:p>
          <a:endParaRPr lang="en-US"/>
        </a:p>
      </dgm:t>
    </dgm:pt>
    <dgm:pt modelId="{23512A64-4919-423E-A931-0D08C3FC467A}">
      <dgm:prSet phldrT="[Text]" phldr="0"/>
      <dgm:spPr/>
      <dgm:t>
        <a:bodyPr/>
        <a:lstStyle/>
        <a:p>
          <a:pPr rtl="0"/>
          <a:r>
            <a:rPr lang="en-US" dirty="0">
              <a:latin typeface="Aptos Display" panose="02110004020202020204"/>
            </a:rPr>
            <a:t>Replaced missing value with mean</a:t>
          </a:r>
          <a:endParaRPr lang="en-US" dirty="0"/>
        </a:p>
      </dgm:t>
    </dgm:pt>
    <dgm:pt modelId="{746A8339-8310-4B76-B727-358F6866894F}" type="parTrans" cxnId="{0235B7CF-74E9-4012-80E7-8672BA2C2F6E}">
      <dgm:prSet/>
      <dgm:spPr/>
      <dgm:t>
        <a:bodyPr/>
        <a:lstStyle/>
        <a:p>
          <a:endParaRPr lang="en-US"/>
        </a:p>
      </dgm:t>
    </dgm:pt>
    <dgm:pt modelId="{B2D6A9D0-019E-4082-A81F-02D46D2DC112}" type="sibTrans" cxnId="{0235B7CF-74E9-4012-80E7-8672BA2C2F6E}">
      <dgm:prSet/>
      <dgm:spPr/>
      <dgm:t>
        <a:bodyPr/>
        <a:lstStyle/>
        <a:p>
          <a:endParaRPr lang="en-US"/>
        </a:p>
      </dgm:t>
    </dgm:pt>
    <dgm:pt modelId="{D63A454E-CE58-4781-94D6-C189EC63833B}" type="pres">
      <dgm:prSet presAssocID="{21846042-F724-4F82-9559-2931DF26A3C4}" presName="linearFlow" presStyleCnt="0">
        <dgm:presLayoutVars>
          <dgm:dir/>
          <dgm:animLvl val="lvl"/>
          <dgm:resizeHandles val="exact"/>
        </dgm:presLayoutVars>
      </dgm:prSet>
      <dgm:spPr/>
    </dgm:pt>
    <dgm:pt modelId="{B3E49AB5-BB17-458D-98CB-845874C4CF1D}" type="pres">
      <dgm:prSet presAssocID="{1F4E15FE-3093-4FED-872B-BE9A1F711416}" presName="composite" presStyleCnt="0"/>
      <dgm:spPr/>
    </dgm:pt>
    <dgm:pt modelId="{B89E95F1-2EA3-4D72-9817-F7261402B06B}" type="pres">
      <dgm:prSet presAssocID="{1F4E15FE-3093-4FED-872B-BE9A1F711416}" presName="parTx" presStyleLbl="node1" presStyleIdx="0" presStyleCnt="2">
        <dgm:presLayoutVars>
          <dgm:chMax val="0"/>
          <dgm:chPref val="0"/>
          <dgm:bulletEnabled val="1"/>
        </dgm:presLayoutVars>
      </dgm:prSet>
      <dgm:spPr/>
    </dgm:pt>
    <dgm:pt modelId="{055EEFC4-087B-4BFD-A85E-D61C70647DCD}" type="pres">
      <dgm:prSet presAssocID="{1F4E15FE-3093-4FED-872B-BE9A1F711416}" presName="parSh" presStyleLbl="node1" presStyleIdx="0" presStyleCnt="2"/>
      <dgm:spPr/>
    </dgm:pt>
    <dgm:pt modelId="{8D755207-9953-49C5-93E4-56125665FB12}" type="pres">
      <dgm:prSet presAssocID="{1F4E15FE-3093-4FED-872B-BE9A1F711416}" presName="desTx" presStyleLbl="fgAcc1" presStyleIdx="0" presStyleCnt="2">
        <dgm:presLayoutVars>
          <dgm:bulletEnabled val="1"/>
        </dgm:presLayoutVars>
      </dgm:prSet>
      <dgm:spPr/>
    </dgm:pt>
    <dgm:pt modelId="{DC64091B-75F0-4B80-B820-1E5EB53B1D53}" type="pres">
      <dgm:prSet presAssocID="{B6D53D22-8430-42DF-8413-FEDCCAA1B68A}" presName="sibTrans" presStyleLbl="sibTrans2D1" presStyleIdx="0" presStyleCnt="1"/>
      <dgm:spPr/>
    </dgm:pt>
    <dgm:pt modelId="{283F26CA-E4BC-4E68-BF32-37289E2A2C65}" type="pres">
      <dgm:prSet presAssocID="{B6D53D22-8430-42DF-8413-FEDCCAA1B68A}" presName="connTx" presStyleLbl="sibTrans2D1" presStyleIdx="0" presStyleCnt="1"/>
      <dgm:spPr/>
    </dgm:pt>
    <dgm:pt modelId="{EEAC5D74-26B0-4E8E-9EAA-A2CDA0E8CDEE}" type="pres">
      <dgm:prSet presAssocID="{85665259-6F1C-42A9-A8F0-B62FB1082425}" presName="composite" presStyleCnt="0"/>
      <dgm:spPr/>
    </dgm:pt>
    <dgm:pt modelId="{C9C6CE60-584C-4B86-9A9C-655BB855CEA0}" type="pres">
      <dgm:prSet presAssocID="{85665259-6F1C-42A9-A8F0-B62FB1082425}" presName="parTx" presStyleLbl="node1" presStyleIdx="0" presStyleCnt="2">
        <dgm:presLayoutVars>
          <dgm:chMax val="0"/>
          <dgm:chPref val="0"/>
          <dgm:bulletEnabled val="1"/>
        </dgm:presLayoutVars>
      </dgm:prSet>
      <dgm:spPr/>
    </dgm:pt>
    <dgm:pt modelId="{E5ACF3AD-CF27-4494-AFED-077678D2FC84}" type="pres">
      <dgm:prSet presAssocID="{85665259-6F1C-42A9-A8F0-B62FB1082425}" presName="parSh" presStyleLbl="node1" presStyleIdx="1" presStyleCnt="2"/>
      <dgm:spPr/>
    </dgm:pt>
    <dgm:pt modelId="{D5EAF803-F6B8-43A9-862A-5F8C227195C0}" type="pres">
      <dgm:prSet presAssocID="{85665259-6F1C-42A9-A8F0-B62FB1082425}" presName="desTx" presStyleLbl="fgAcc1" presStyleIdx="1" presStyleCnt="2">
        <dgm:presLayoutVars>
          <dgm:bulletEnabled val="1"/>
        </dgm:presLayoutVars>
      </dgm:prSet>
      <dgm:spPr/>
    </dgm:pt>
  </dgm:ptLst>
  <dgm:cxnLst>
    <dgm:cxn modelId="{A020BC09-3165-499D-B61F-1D31852868DE}" srcId="{21846042-F724-4F82-9559-2931DF26A3C4}" destId="{1F4E15FE-3093-4FED-872B-BE9A1F711416}" srcOrd="0" destOrd="0" parTransId="{AC207AC7-BE4B-4D78-B116-F35C00AE0F5F}" sibTransId="{B6D53D22-8430-42DF-8413-FEDCCAA1B68A}"/>
    <dgm:cxn modelId="{7ED8DE09-3C85-47C0-89BE-E8B3A23351F6}" srcId="{1F4E15FE-3093-4FED-872B-BE9A1F711416}" destId="{9DCB3427-3DAA-42EE-A10A-1A2936025D9F}" srcOrd="0" destOrd="0" parTransId="{91860929-E92C-40F8-9276-BB9946738649}" sibTransId="{1CFEB80E-E001-408F-A0DC-883AB415E682}"/>
    <dgm:cxn modelId="{7276A022-4C77-4F36-97EF-B8FCAECF773E}" type="presOf" srcId="{85665259-6F1C-42A9-A8F0-B62FB1082425}" destId="{C9C6CE60-584C-4B86-9A9C-655BB855CEA0}" srcOrd="0" destOrd="0" presId="urn:microsoft.com/office/officeart/2005/8/layout/process3"/>
    <dgm:cxn modelId="{3995CF2E-D390-47A0-ACDA-C134479431BB}" type="presOf" srcId="{23512A64-4919-423E-A931-0D08C3FC467A}" destId="{D5EAF803-F6B8-43A9-862A-5F8C227195C0}" srcOrd="0" destOrd="0" presId="urn:microsoft.com/office/officeart/2005/8/layout/process3"/>
    <dgm:cxn modelId="{A8E0EA5B-28B8-43C8-8DA4-B4799E875D1C}" type="presOf" srcId="{9DCB3427-3DAA-42EE-A10A-1A2936025D9F}" destId="{8D755207-9953-49C5-93E4-56125665FB12}" srcOrd="0" destOrd="0" presId="urn:microsoft.com/office/officeart/2005/8/layout/process3"/>
    <dgm:cxn modelId="{9D649A9D-1E97-4F1F-AA3F-9BAA9706F468}" type="presOf" srcId="{85665259-6F1C-42A9-A8F0-B62FB1082425}" destId="{E5ACF3AD-CF27-4494-AFED-077678D2FC84}" srcOrd="1" destOrd="0" presId="urn:microsoft.com/office/officeart/2005/8/layout/process3"/>
    <dgm:cxn modelId="{DECDB2A3-D833-4B8B-AE77-E726391D69F8}" type="presOf" srcId="{B6D53D22-8430-42DF-8413-FEDCCAA1B68A}" destId="{DC64091B-75F0-4B80-B820-1E5EB53B1D53}" srcOrd="0" destOrd="0" presId="urn:microsoft.com/office/officeart/2005/8/layout/process3"/>
    <dgm:cxn modelId="{F30FF5A5-87F6-40AD-86DD-E02B39AF84E9}" type="presOf" srcId="{1F4E15FE-3093-4FED-872B-BE9A1F711416}" destId="{B89E95F1-2EA3-4D72-9817-F7261402B06B}" srcOrd="0" destOrd="0" presId="urn:microsoft.com/office/officeart/2005/8/layout/process3"/>
    <dgm:cxn modelId="{DB9963B1-7FFB-4532-9FA2-F3D5F48E5C0F}" type="presOf" srcId="{1F4E15FE-3093-4FED-872B-BE9A1F711416}" destId="{055EEFC4-087B-4BFD-A85E-D61C70647DCD}" srcOrd="1" destOrd="0" presId="urn:microsoft.com/office/officeart/2005/8/layout/process3"/>
    <dgm:cxn modelId="{0235B7CF-74E9-4012-80E7-8672BA2C2F6E}" srcId="{85665259-6F1C-42A9-A8F0-B62FB1082425}" destId="{23512A64-4919-423E-A931-0D08C3FC467A}" srcOrd="0" destOrd="0" parTransId="{746A8339-8310-4B76-B727-358F6866894F}" sibTransId="{B2D6A9D0-019E-4082-A81F-02D46D2DC112}"/>
    <dgm:cxn modelId="{6AF050D3-2E7C-4B55-8135-3E0B2407A10E}" srcId="{21846042-F724-4F82-9559-2931DF26A3C4}" destId="{85665259-6F1C-42A9-A8F0-B62FB1082425}" srcOrd="1" destOrd="0" parTransId="{52B692A1-479A-4CDE-8388-E5F0695C4C2B}" sibTransId="{F603DBD0-42A8-49B9-957E-76442D57873C}"/>
    <dgm:cxn modelId="{D0EBADDB-9F4B-46A2-A23F-09D433F91CB9}" type="presOf" srcId="{21846042-F724-4F82-9559-2931DF26A3C4}" destId="{D63A454E-CE58-4781-94D6-C189EC63833B}" srcOrd="0" destOrd="0" presId="urn:microsoft.com/office/officeart/2005/8/layout/process3"/>
    <dgm:cxn modelId="{A20BB8F7-AF2A-408E-A9AE-A85FB53FF212}" type="presOf" srcId="{B6D53D22-8430-42DF-8413-FEDCCAA1B68A}" destId="{283F26CA-E4BC-4E68-BF32-37289E2A2C65}" srcOrd="1" destOrd="0" presId="urn:microsoft.com/office/officeart/2005/8/layout/process3"/>
    <dgm:cxn modelId="{F2285319-D898-458E-A80E-FEEEC13D899C}" type="presParOf" srcId="{D63A454E-CE58-4781-94D6-C189EC63833B}" destId="{B3E49AB5-BB17-458D-98CB-845874C4CF1D}" srcOrd="0" destOrd="0" presId="urn:microsoft.com/office/officeart/2005/8/layout/process3"/>
    <dgm:cxn modelId="{F23EF308-64A6-46A3-90E0-14073D3C3F6B}" type="presParOf" srcId="{B3E49AB5-BB17-458D-98CB-845874C4CF1D}" destId="{B89E95F1-2EA3-4D72-9817-F7261402B06B}" srcOrd="0" destOrd="0" presId="urn:microsoft.com/office/officeart/2005/8/layout/process3"/>
    <dgm:cxn modelId="{14F90838-3A2B-4E63-8FAB-FAD3679F322B}" type="presParOf" srcId="{B3E49AB5-BB17-458D-98CB-845874C4CF1D}" destId="{055EEFC4-087B-4BFD-A85E-D61C70647DCD}" srcOrd="1" destOrd="0" presId="urn:microsoft.com/office/officeart/2005/8/layout/process3"/>
    <dgm:cxn modelId="{356CFAF3-514F-40F5-AF93-661C9BDE7F64}" type="presParOf" srcId="{B3E49AB5-BB17-458D-98CB-845874C4CF1D}" destId="{8D755207-9953-49C5-93E4-56125665FB12}" srcOrd="2" destOrd="0" presId="urn:microsoft.com/office/officeart/2005/8/layout/process3"/>
    <dgm:cxn modelId="{155F8642-7D25-4F73-A008-EE4FEC89AD9A}" type="presParOf" srcId="{D63A454E-CE58-4781-94D6-C189EC63833B}" destId="{DC64091B-75F0-4B80-B820-1E5EB53B1D53}" srcOrd="1" destOrd="0" presId="urn:microsoft.com/office/officeart/2005/8/layout/process3"/>
    <dgm:cxn modelId="{D831C307-5EFD-4FF1-A06A-28998A47CBF1}" type="presParOf" srcId="{DC64091B-75F0-4B80-B820-1E5EB53B1D53}" destId="{283F26CA-E4BC-4E68-BF32-37289E2A2C65}" srcOrd="0" destOrd="0" presId="urn:microsoft.com/office/officeart/2005/8/layout/process3"/>
    <dgm:cxn modelId="{D5057E4F-EE90-404B-94E5-6DD49FEB3DF5}" type="presParOf" srcId="{D63A454E-CE58-4781-94D6-C189EC63833B}" destId="{EEAC5D74-26B0-4E8E-9EAA-A2CDA0E8CDEE}" srcOrd="2" destOrd="0" presId="urn:microsoft.com/office/officeart/2005/8/layout/process3"/>
    <dgm:cxn modelId="{480E15AC-EFD2-4885-9B91-E29F4ED9E35E}" type="presParOf" srcId="{EEAC5D74-26B0-4E8E-9EAA-A2CDA0E8CDEE}" destId="{C9C6CE60-584C-4B86-9A9C-655BB855CEA0}" srcOrd="0" destOrd="0" presId="urn:microsoft.com/office/officeart/2005/8/layout/process3"/>
    <dgm:cxn modelId="{0ABA9AA2-62B9-4941-9E36-A30C6AA608BF}" type="presParOf" srcId="{EEAC5D74-26B0-4E8E-9EAA-A2CDA0E8CDEE}" destId="{E5ACF3AD-CF27-4494-AFED-077678D2FC84}" srcOrd="1" destOrd="0" presId="urn:microsoft.com/office/officeart/2005/8/layout/process3"/>
    <dgm:cxn modelId="{978E192F-CD83-4401-8ACB-C80361FC3664}" type="presParOf" srcId="{EEAC5D74-26B0-4E8E-9EAA-A2CDA0E8CDEE}" destId="{D5EAF803-F6B8-43A9-862A-5F8C227195C0}"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11A9272-303A-4F12-B006-4EAC1E182AA3}"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94100C83-5C62-4EB1-B219-475775A49BCE}">
      <dgm:prSet phldrT="[Text]" phldr="0"/>
      <dgm:spPr/>
      <dgm:t>
        <a:bodyPr/>
        <a:lstStyle/>
        <a:p>
          <a:r>
            <a:rPr lang="en-US" dirty="0">
              <a:latin typeface="Consolas"/>
            </a:rPr>
            <a:t>True ASDS</a:t>
          </a:r>
          <a:endParaRPr lang="en-US" dirty="0">
            <a:latin typeface="Aptos Display" panose="02110004020202020204"/>
          </a:endParaRPr>
        </a:p>
      </dgm:t>
    </dgm:pt>
    <dgm:pt modelId="{D7EBD8D5-76B8-4A5F-82BB-026E9546217F}" type="parTrans" cxnId="{50BDC113-3115-48E3-8A72-7002FC294E94}">
      <dgm:prSet/>
      <dgm:spPr/>
      <dgm:t>
        <a:bodyPr/>
        <a:lstStyle/>
        <a:p>
          <a:endParaRPr lang="en-US"/>
        </a:p>
      </dgm:t>
    </dgm:pt>
    <dgm:pt modelId="{2928BEE2-0837-4309-86C1-121ED64927A4}" type="sibTrans" cxnId="{50BDC113-3115-48E3-8A72-7002FC294E94}">
      <dgm:prSet/>
      <dgm:spPr/>
      <dgm:t>
        <a:bodyPr/>
        <a:lstStyle/>
        <a:p>
          <a:endParaRPr lang="en-US"/>
        </a:p>
      </dgm:t>
    </dgm:pt>
    <dgm:pt modelId="{46DAA609-2CED-4709-8D4D-9C5388511A46}">
      <dgm:prSet phldr="0"/>
      <dgm:spPr/>
      <dgm:t>
        <a:bodyPr/>
        <a:lstStyle/>
        <a:p>
          <a:r>
            <a:rPr lang="en-US" dirty="0">
              <a:latin typeface="Consolas"/>
            </a:rPr>
            <a:t>True RTLS </a:t>
          </a:r>
        </a:p>
      </dgm:t>
    </dgm:pt>
    <dgm:pt modelId="{B7A85421-E6B0-4BDB-8D87-6D5A2FF746D2}" type="parTrans" cxnId="{4268B8D7-9641-47BB-B5ED-687B17D3BD9F}">
      <dgm:prSet/>
      <dgm:spPr/>
      <dgm:t>
        <a:bodyPr/>
        <a:lstStyle/>
        <a:p>
          <a:endParaRPr lang="en-US"/>
        </a:p>
      </dgm:t>
    </dgm:pt>
    <dgm:pt modelId="{5524373D-8B85-409C-8A1B-4699035D5474}" type="sibTrans" cxnId="{4268B8D7-9641-47BB-B5ED-687B17D3BD9F}">
      <dgm:prSet/>
      <dgm:spPr/>
    </dgm:pt>
    <dgm:pt modelId="{83D748D9-17E9-4F8A-97D9-5353EF637875}">
      <dgm:prSet phldr="0"/>
      <dgm:spPr/>
      <dgm:t>
        <a:bodyPr/>
        <a:lstStyle/>
        <a:p>
          <a:r>
            <a:rPr lang="en-US" dirty="0">
              <a:latin typeface="Consolas"/>
            </a:rPr>
            <a:t>True Ocean</a:t>
          </a:r>
          <a:endParaRPr lang="en-US" dirty="0">
            <a:latin typeface="Aptos Display" panose="02110004020202020204"/>
          </a:endParaRPr>
        </a:p>
      </dgm:t>
    </dgm:pt>
    <dgm:pt modelId="{FA04A860-03F5-49AC-ABDB-84E4BE2CFDD1}" type="parTrans" cxnId="{E5D25D20-310C-4229-9CBC-C275246AA82C}">
      <dgm:prSet/>
      <dgm:spPr/>
      <dgm:t>
        <a:bodyPr/>
        <a:lstStyle/>
        <a:p>
          <a:endParaRPr lang="en-US"/>
        </a:p>
      </dgm:t>
    </dgm:pt>
    <dgm:pt modelId="{756C192D-E12C-42CE-8101-FDF50E138D16}" type="sibTrans" cxnId="{E5D25D20-310C-4229-9CBC-C275246AA82C}">
      <dgm:prSet/>
      <dgm:spPr/>
    </dgm:pt>
    <dgm:pt modelId="{80238B17-0AF4-4589-9B27-889C3AE77566}">
      <dgm:prSet phldr="0"/>
      <dgm:spPr/>
      <dgm:t>
        <a:bodyPr/>
        <a:lstStyle/>
        <a:p>
          <a:r>
            <a:rPr lang="en-US" dirty="0">
              <a:latin typeface="Consolas"/>
            </a:rPr>
            <a:t>None ASDS </a:t>
          </a:r>
          <a:endParaRPr lang="en-US" dirty="0">
            <a:latin typeface="Aptos Display" panose="02110004020202020204"/>
          </a:endParaRPr>
        </a:p>
      </dgm:t>
    </dgm:pt>
    <dgm:pt modelId="{333F793E-4781-475B-B230-AB70A285971D}" type="parTrans" cxnId="{2192ABD3-3052-4FA3-A8DC-CEF044746B64}">
      <dgm:prSet/>
      <dgm:spPr/>
      <dgm:t>
        <a:bodyPr/>
        <a:lstStyle/>
        <a:p>
          <a:endParaRPr lang="en-US"/>
        </a:p>
      </dgm:t>
    </dgm:pt>
    <dgm:pt modelId="{95FE3DDA-6025-49B5-AD93-BFD1326C919F}" type="sibTrans" cxnId="{2192ABD3-3052-4FA3-A8DC-CEF044746B64}">
      <dgm:prSet/>
      <dgm:spPr/>
    </dgm:pt>
    <dgm:pt modelId="{3D165592-E357-4BEE-9ACB-5073A0EAEE95}">
      <dgm:prSet phldr="0"/>
      <dgm:spPr/>
      <dgm:t>
        <a:bodyPr/>
        <a:lstStyle/>
        <a:p>
          <a:r>
            <a:rPr lang="en-US" dirty="0">
              <a:latin typeface="Consolas"/>
            </a:rPr>
            <a:t>False RTLS</a:t>
          </a:r>
          <a:endParaRPr lang="en-US" dirty="0"/>
        </a:p>
      </dgm:t>
    </dgm:pt>
    <dgm:pt modelId="{98A65E85-D3CC-423A-9C68-5EAB970A378F}" type="parTrans" cxnId="{D1AFE598-A431-4C0A-A044-0DAD31F67194}">
      <dgm:prSet/>
      <dgm:spPr/>
      <dgm:t>
        <a:bodyPr/>
        <a:lstStyle/>
        <a:p>
          <a:endParaRPr lang="en-US"/>
        </a:p>
      </dgm:t>
    </dgm:pt>
    <dgm:pt modelId="{8C4C8C6A-1804-4A68-A681-EF5FE0498968}" type="sibTrans" cxnId="{D1AFE598-A431-4C0A-A044-0DAD31F67194}">
      <dgm:prSet/>
      <dgm:spPr/>
    </dgm:pt>
    <dgm:pt modelId="{1AD3426B-CF6F-40CB-BBB3-28855E3A6EFD}">
      <dgm:prSet phldr="0"/>
      <dgm:spPr/>
      <dgm:t>
        <a:bodyPr/>
        <a:lstStyle/>
        <a:p>
          <a:r>
            <a:rPr lang="en-US" dirty="0">
              <a:latin typeface="Calibri"/>
              <a:ea typeface="Calibri"/>
              <a:cs typeface="Calibri"/>
            </a:rPr>
            <a:t>None None</a:t>
          </a:r>
        </a:p>
      </dgm:t>
    </dgm:pt>
    <dgm:pt modelId="{91EEBB18-2BD4-4D64-92B1-934489D56E1E}" type="parTrans" cxnId="{300A5939-CBE4-4F51-89CA-3D82F3764A36}">
      <dgm:prSet/>
      <dgm:spPr/>
      <dgm:t>
        <a:bodyPr/>
        <a:lstStyle/>
        <a:p>
          <a:endParaRPr lang="en-US"/>
        </a:p>
      </dgm:t>
    </dgm:pt>
    <dgm:pt modelId="{0EF58B5D-CFBB-43A9-9507-560E9745E9B6}" type="sibTrans" cxnId="{300A5939-CBE4-4F51-89CA-3D82F3764A36}">
      <dgm:prSet/>
      <dgm:spPr/>
    </dgm:pt>
    <dgm:pt modelId="{BF0913C3-C936-4602-A4BC-81EB2D7B20DE}">
      <dgm:prSet phldr="0"/>
      <dgm:spPr/>
      <dgm:t>
        <a:bodyPr/>
        <a:lstStyle/>
        <a:p>
          <a:r>
            <a:rPr lang="en-US" dirty="0">
              <a:latin typeface="Calibri"/>
              <a:ea typeface="Calibri"/>
              <a:cs typeface="Calibri"/>
            </a:rPr>
            <a:t>False ASDS</a:t>
          </a:r>
        </a:p>
      </dgm:t>
    </dgm:pt>
    <dgm:pt modelId="{603DDB46-F247-4263-BF9F-D27DBD688B68}" type="parTrans" cxnId="{3B9DDEA0-CDD7-422A-827C-17B497F707D0}">
      <dgm:prSet/>
      <dgm:spPr/>
      <dgm:t>
        <a:bodyPr/>
        <a:lstStyle/>
        <a:p>
          <a:endParaRPr lang="en-US"/>
        </a:p>
      </dgm:t>
    </dgm:pt>
    <dgm:pt modelId="{78F9A1A5-0432-4783-9813-1B48BF1787AA}" type="sibTrans" cxnId="{3B9DDEA0-CDD7-422A-827C-17B497F707D0}">
      <dgm:prSet/>
      <dgm:spPr/>
    </dgm:pt>
    <dgm:pt modelId="{E8D6E70A-5227-4255-8763-1BD0D14689EA}">
      <dgm:prSet phldr="0"/>
      <dgm:spPr/>
      <dgm:t>
        <a:bodyPr/>
        <a:lstStyle/>
        <a:p>
          <a:r>
            <a:rPr lang="en-US" dirty="0">
              <a:latin typeface="Calibri"/>
              <a:ea typeface="Calibri"/>
              <a:cs typeface="Calibri"/>
            </a:rPr>
            <a:t>False Ocean</a:t>
          </a:r>
        </a:p>
      </dgm:t>
    </dgm:pt>
    <dgm:pt modelId="{0BBB6AD2-C3D1-40EE-97C9-4C6337482303}" type="parTrans" cxnId="{D72FBE39-80B0-455F-B2AE-DCA055B56E7A}">
      <dgm:prSet/>
      <dgm:spPr/>
      <dgm:t>
        <a:bodyPr/>
        <a:lstStyle/>
        <a:p>
          <a:endParaRPr lang="en-US"/>
        </a:p>
      </dgm:t>
    </dgm:pt>
    <dgm:pt modelId="{1B5F9014-3A55-47B6-AB67-C6F990793A28}" type="sibTrans" cxnId="{D72FBE39-80B0-455F-B2AE-DCA055B56E7A}">
      <dgm:prSet/>
      <dgm:spPr/>
    </dgm:pt>
    <dgm:pt modelId="{59314982-1752-41F1-8A4C-915316B502C6}">
      <dgm:prSet phldr="0"/>
      <dgm:spPr/>
      <dgm:t>
        <a:bodyPr/>
        <a:lstStyle/>
        <a:p>
          <a:r>
            <a:rPr lang="en-US" dirty="0">
              <a:latin typeface="Aptos Display" panose="02110004020202020204"/>
            </a:rPr>
            <a:t>Successful landing</a:t>
          </a:r>
          <a:br>
            <a:rPr lang="en-US" dirty="0"/>
          </a:br>
          <a:r>
            <a:rPr lang="en-US" dirty="0">
              <a:latin typeface="Aptos Display" panose="02110004020202020204"/>
            </a:rPr>
            <a:t>(class = 1)</a:t>
          </a:r>
        </a:p>
      </dgm:t>
    </dgm:pt>
    <dgm:pt modelId="{88BD0E2A-D59E-45F2-A5A8-95E1BA2DD837}" type="parTrans" cxnId="{E902F8F3-FF85-44C5-918D-D022ECE4A63E}">
      <dgm:prSet/>
      <dgm:spPr/>
      <dgm:t>
        <a:bodyPr/>
        <a:lstStyle/>
        <a:p>
          <a:endParaRPr lang="en-US"/>
        </a:p>
      </dgm:t>
    </dgm:pt>
    <dgm:pt modelId="{226A287F-AF5E-4066-8BF3-743C0EEB22DE}" type="sibTrans" cxnId="{E902F8F3-FF85-44C5-918D-D022ECE4A63E}">
      <dgm:prSet/>
      <dgm:spPr/>
    </dgm:pt>
    <dgm:pt modelId="{421E99FC-4039-4548-B18C-7E4ACA6E2851}">
      <dgm:prSet phldr="0"/>
      <dgm:spPr/>
      <dgm:t>
        <a:bodyPr/>
        <a:lstStyle/>
        <a:p>
          <a:r>
            <a:rPr lang="en-US" dirty="0">
              <a:latin typeface="Consolas"/>
            </a:rPr>
            <a:t>Unsuccessful landing</a:t>
          </a:r>
          <a:br>
            <a:rPr lang="en-US" dirty="0">
              <a:latin typeface="Consolas"/>
            </a:rPr>
          </a:br>
          <a:r>
            <a:rPr lang="en-US" dirty="0">
              <a:latin typeface="Consolas"/>
            </a:rPr>
            <a:t>(class = 0)</a:t>
          </a:r>
        </a:p>
      </dgm:t>
    </dgm:pt>
    <dgm:pt modelId="{481EAB1A-3088-4B4E-B993-B86DB08DFC57}" type="parTrans" cxnId="{CD30393D-4FD3-46A0-B886-9B70292C22C9}">
      <dgm:prSet/>
      <dgm:spPr/>
      <dgm:t>
        <a:bodyPr/>
        <a:lstStyle/>
        <a:p>
          <a:endParaRPr lang="en-US"/>
        </a:p>
      </dgm:t>
    </dgm:pt>
    <dgm:pt modelId="{D5D4DA9E-6549-47FA-BD23-05289C4E039E}" type="sibTrans" cxnId="{CD30393D-4FD3-46A0-B886-9B70292C22C9}">
      <dgm:prSet/>
      <dgm:spPr/>
    </dgm:pt>
    <dgm:pt modelId="{C31C56F5-F4B1-4885-A5F3-00CF34AB732A}">
      <dgm:prSet phldr="0"/>
      <dgm:spPr/>
      <dgm:t>
        <a:bodyPr/>
        <a:lstStyle/>
        <a:p>
          <a:pPr rtl="0"/>
          <a:r>
            <a:rPr lang="en-US" dirty="0">
              <a:latin typeface="Aptos Display" panose="02110004020202020204"/>
            </a:rPr>
            <a:t>Outcome</a:t>
          </a:r>
        </a:p>
      </dgm:t>
    </dgm:pt>
    <dgm:pt modelId="{FF127B2F-888F-46D7-8A3E-7FDA7111A4DC}" type="parTrans" cxnId="{7C905397-AEAC-4F8A-AB71-C019BAAC66CC}">
      <dgm:prSet/>
      <dgm:spPr/>
    </dgm:pt>
    <dgm:pt modelId="{317269D0-BF82-41D4-B7A9-E352FB0DB3FC}" type="sibTrans" cxnId="{7C905397-AEAC-4F8A-AB71-C019BAAC66CC}">
      <dgm:prSet/>
      <dgm:spPr/>
    </dgm:pt>
    <dgm:pt modelId="{8121A707-1F63-47BF-9879-FB3D27858416}" type="pres">
      <dgm:prSet presAssocID="{B11A9272-303A-4F12-B006-4EAC1E182AA3}" presName="hierChild1" presStyleCnt="0">
        <dgm:presLayoutVars>
          <dgm:chPref val="1"/>
          <dgm:dir/>
          <dgm:animOne val="branch"/>
          <dgm:animLvl val="lvl"/>
          <dgm:resizeHandles/>
        </dgm:presLayoutVars>
      </dgm:prSet>
      <dgm:spPr/>
    </dgm:pt>
    <dgm:pt modelId="{35E7634D-1D7C-4E58-8F8B-918A3800C958}" type="pres">
      <dgm:prSet presAssocID="{C31C56F5-F4B1-4885-A5F3-00CF34AB732A}" presName="hierRoot1" presStyleCnt="0"/>
      <dgm:spPr/>
    </dgm:pt>
    <dgm:pt modelId="{76818D47-4E92-4C04-A344-3B14AF561C71}" type="pres">
      <dgm:prSet presAssocID="{C31C56F5-F4B1-4885-A5F3-00CF34AB732A}" presName="composite" presStyleCnt="0"/>
      <dgm:spPr/>
    </dgm:pt>
    <dgm:pt modelId="{05ED1DFF-D49A-47BD-95B8-276F12DE9DFC}" type="pres">
      <dgm:prSet presAssocID="{C31C56F5-F4B1-4885-A5F3-00CF34AB732A}" presName="background" presStyleLbl="node0" presStyleIdx="0" presStyleCnt="1"/>
      <dgm:spPr/>
    </dgm:pt>
    <dgm:pt modelId="{80FC2C72-D085-46BA-9137-F91213FD19B7}" type="pres">
      <dgm:prSet presAssocID="{C31C56F5-F4B1-4885-A5F3-00CF34AB732A}" presName="text" presStyleLbl="fgAcc0" presStyleIdx="0" presStyleCnt="1">
        <dgm:presLayoutVars>
          <dgm:chPref val="3"/>
        </dgm:presLayoutVars>
      </dgm:prSet>
      <dgm:spPr/>
    </dgm:pt>
    <dgm:pt modelId="{CA42B7F3-417A-4DC7-A089-563168AA54A6}" type="pres">
      <dgm:prSet presAssocID="{C31C56F5-F4B1-4885-A5F3-00CF34AB732A}" presName="hierChild2" presStyleCnt="0"/>
      <dgm:spPr/>
    </dgm:pt>
    <dgm:pt modelId="{07B170EE-E063-4909-ACCB-5178BCE78550}" type="pres">
      <dgm:prSet presAssocID="{88BD0E2A-D59E-45F2-A5A8-95E1BA2DD837}" presName="Name10" presStyleLbl="parChTrans1D2" presStyleIdx="0" presStyleCnt="2"/>
      <dgm:spPr/>
    </dgm:pt>
    <dgm:pt modelId="{CFA0F5DB-3905-4192-8F56-EB15D7874F3D}" type="pres">
      <dgm:prSet presAssocID="{59314982-1752-41F1-8A4C-915316B502C6}" presName="hierRoot2" presStyleCnt="0"/>
      <dgm:spPr/>
    </dgm:pt>
    <dgm:pt modelId="{C9FA4693-EA12-4A9D-827B-99BE0C644C7B}" type="pres">
      <dgm:prSet presAssocID="{59314982-1752-41F1-8A4C-915316B502C6}" presName="composite2" presStyleCnt="0"/>
      <dgm:spPr/>
    </dgm:pt>
    <dgm:pt modelId="{53F96B80-DF00-4065-BD18-5F343BB75BBA}" type="pres">
      <dgm:prSet presAssocID="{59314982-1752-41F1-8A4C-915316B502C6}" presName="background2" presStyleLbl="node2" presStyleIdx="0" presStyleCnt="2"/>
      <dgm:spPr/>
    </dgm:pt>
    <dgm:pt modelId="{4DA45A34-4B34-433C-B82A-7C97DF7DC8D9}" type="pres">
      <dgm:prSet presAssocID="{59314982-1752-41F1-8A4C-915316B502C6}" presName="text2" presStyleLbl="fgAcc2" presStyleIdx="0" presStyleCnt="2">
        <dgm:presLayoutVars>
          <dgm:chPref val="3"/>
        </dgm:presLayoutVars>
      </dgm:prSet>
      <dgm:spPr/>
    </dgm:pt>
    <dgm:pt modelId="{8BA16C0A-4855-42F3-AF2E-67172DF8CD99}" type="pres">
      <dgm:prSet presAssocID="{59314982-1752-41F1-8A4C-915316B502C6}" presName="hierChild3" presStyleCnt="0"/>
      <dgm:spPr/>
    </dgm:pt>
    <dgm:pt modelId="{8DCE790E-7A93-46F9-B263-23A7C43B8EAA}" type="pres">
      <dgm:prSet presAssocID="{D7EBD8D5-76B8-4A5F-82BB-026E9546217F}" presName="Name17" presStyleLbl="parChTrans1D3" presStyleIdx="0" presStyleCnt="8"/>
      <dgm:spPr/>
    </dgm:pt>
    <dgm:pt modelId="{FAE87E9E-DA3D-4B68-801A-406EC1F2BC66}" type="pres">
      <dgm:prSet presAssocID="{94100C83-5C62-4EB1-B219-475775A49BCE}" presName="hierRoot3" presStyleCnt="0"/>
      <dgm:spPr/>
    </dgm:pt>
    <dgm:pt modelId="{0A75D753-006B-47DD-BDAC-45DFAE38945C}" type="pres">
      <dgm:prSet presAssocID="{94100C83-5C62-4EB1-B219-475775A49BCE}" presName="composite3" presStyleCnt="0"/>
      <dgm:spPr/>
    </dgm:pt>
    <dgm:pt modelId="{CBD6507A-0591-4ABF-96BE-C45FD019DCAB}" type="pres">
      <dgm:prSet presAssocID="{94100C83-5C62-4EB1-B219-475775A49BCE}" presName="background3" presStyleLbl="node3" presStyleIdx="0" presStyleCnt="8"/>
      <dgm:spPr/>
    </dgm:pt>
    <dgm:pt modelId="{7630200C-1645-4E85-AC33-8D4FE9215B76}" type="pres">
      <dgm:prSet presAssocID="{94100C83-5C62-4EB1-B219-475775A49BCE}" presName="text3" presStyleLbl="fgAcc3" presStyleIdx="0" presStyleCnt="8">
        <dgm:presLayoutVars>
          <dgm:chPref val="3"/>
        </dgm:presLayoutVars>
      </dgm:prSet>
      <dgm:spPr/>
    </dgm:pt>
    <dgm:pt modelId="{3723DA81-FB40-4F90-AF72-42F8F4A4EA8E}" type="pres">
      <dgm:prSet presAssocID="{94100C83-5C62-4EB1-B219-475775A49BCE}" presName="hierChild4" presStyleCnt="0"/>
      <dgm:spPr/>
    </dgm:pt>
    <dgm:pt modelId="{8445197B-3AA3-444A-87E8-16F6BD38F863}" type="pres">
      <dgm:prSet presAssocID="{B7A85421-E6B0-4BDB-8D87-6D5A2FF746D2}" presName="Name17" presStyleLbl="parChTrans1D3" presStyleIdx="1" presStyleCnt="8"/>
      <dgm:spPr/>
    </dgm:pt>
    <dgm:pt modelId="{2A1A63AE-2F4D-426B-921F-7A8E2515177E}" type="pres">
      <dgm:prSet presAssocID="{46DAA609-2CED-4709-8D4D-9C5388511A46}" presName="hierRoot3" presStyleCnt="0"/>
      <dgm:spPr/>
    </dgm:pt>
    <dgm:pt modelId="{977F7C3A-5577-4FA7-9B39-74F7E77128CF}" type="pres">
      <dgm:prSet presAssocID="{46DAA609-2CED-4709-8D4D-9C5388511A46}" presName="composite3" presStyleCnt="0"/>
      <dgm:spPr/>
    </dgm:pt>
    <dgm:pt modelId="{5020AEEE-B656-4302-9DF6-6719D87F850B}" type="pres">
      <dgm:prSet presAssocID="{46DAA609-2CED-4709-8D4D-9C5388511A46}" presName="background3" presStyleLbl="node3" presStyleIdx="1" presStyleCnt="8"/>
      <dgm:spPr/>
    </dgm:pt>
    <dgm:pt modelId="{2934BC8A-39D7-43B0-8ADD-4100978E938D}" type="pres">
      <dgm:prSet presAssocID="{46DAA609-2CED-4709-8D4D-9C5388511A46}" presName="text3" presStyleLbl="fgAcc3" presStyleIdx="1" presStyleCnt="8">
        <dgm:presLayoutVars>
          <dgm:chPref val="3"/>
        </dgm:presLayoutVars>
      </dgm:prSet>
      <dgm:spPr/>
    </dgm:pt>
    <dgm:pt modelId="{6CF3ECC0-BDCE-4963-9C54-8990DB662AFD}" type="pres">
      <dgm:prSet presAssocID="{46DAA609-2CED-4709-8D4D-9C5388511A46}" presName="hierChild4" presStyleCnt="0"/>
      <dgm:spPr/>
    </dgm:pt>
    <dgm:pt modelId="{6B6CD44A-8AA0-4E20-8515-54DAD39BFAB5}" type="pres">
      <dgm:prSet presAssocID="{FA04A860-03F5-49AC-ABDB-84E4BE2CFDD1}" presName="Name17" presStyleLbl="parChTrans1D3" presStyleIdx="2" presStyleCnt="8"/>
      <dgm:spPr/>
    </dgm:pt>
    <dgm:pt modelId="{B07EB33E-75CC-4CE5-924E-0E9526FC22DB}" type="pres">
      <dgm:prSet presAssocID="{83D748D9-17E9-4F8A-97D9-5353EF637875}" presName="hierRoot3" presStyleCnt="0"/>
      <dgm:spPr/>
    </dgm:pt>
    <dgm:pt modelId="{F6C20607-535E-4845-B922-FEA897B6A837}" type="pres">
      <dgm:prSet presAssocID="{83D748D9-17E9-4F8A-97D9-5353EF637875}" presName="composite3" presStyleCnt="0"/>
      <dgm:spPr/>
    </dgm:pt>
    <dgm:pt modelId="{B4778E05-BD04-4D53-9E1D-32D56646AD84}" type="pres">
      <dgm:prSet presAssocID="{83D748D9-17E9-4F8A-97D9-5353EF637875}" presName="background3" presStyleLbl="node3" presStyleIdx="2" presStyleCnt="8"/>
      <dgm:spPr/>
    </dgm:pt>
    <dgm:pt modelId="{24888AA7-DEFC-4254-B62E-198529D964A5}" type="pres">
      <dgm:prSet presAssocID="{83D748D9-17E9-4F8A-97D9-5353EF637875}" presName="text3" presStyleLbl="fgAcc3" presStyleIdx="2" presStyleCnt="8">
        <dgm:presLayoutVars>
          <dgm:chPref val="3"/>
        </dgm:presLayoutVars>
      </dgm:prSet>
      <dgm:spPr/>
    </dgm:pt>
    <dgm:pt modelId="{7885546A-2A22-4152-9A1B-DFE630FE652E}" type="pres">
      <dgm:prSet presAssocID="{83D748D9-17E9-4F8A-97D9-5353EF637875}" presName="hierChild4" presStyleCnt="0"/>
      <dgm:spPr/>
    </dgm:pt>
    <dgm:pt modelId="{983ED5D0-F9E4-48B6-93EA-BBF679D7809B}" type="pres">
      <dgm:prSet presAssocID="{481EAB1A-3088-4B4E-B993-B86DB08DFC57}" presName="Name10" presStyleLbl="parChTrans1D2" presStyleIdx="1" presStyleCnt="2"/>
      <dgm:spPr/>
    </dgm:pt>
    <dgm:pt modelId="{0D95923F-059A-4B84-A771-97CEC14140C2}" type="pres">
      <dgm:prSet presAssocID="{421E99FC-4039-4548-B18C-7E4ACA6E2851}" presName="hierRoot2" presStyleCnt="0"/>
      <dgm:spPr/>
    </dgm:pt>
    <dgm:pt modelId="{8D8BF895-35F5-471E-B81D-3A808F1DBD16}" type="pres">
      <dgm:prSet presAssocID="{421E99FC-4039-4548-B18C-7E4ACA6E2851}" presName="composite2" presStyleCnt="0"/>
      <dgm:spPr/>
    </dgm:pt>
    <dgm:pt modelId="{D2CA5CF6-01FD-493A-92F7-1DC1A16F4334}" type="pres">
      <dgm:prSet presAssocID="{421E99FC-4039-4548-B18C-7E4ACA6E2851}" presName="background2" presStyleLbl="node2" presStyleIdx="1" presStyleCnt="2"/>
      <dgm:spPr/>
    </dgm:pt>
    <dgm:pt modelId="{47FC7FEB-D85D-4CBA-B16B-519936E4C727}" type="pres">
      <dgm:prSet presAssocID="{421E99FC-4039-4548-B18C-7E4ACA6E2851}" presName="text2" presStyleLbl="fgAcc2" presStyleIdx="1" presStyleCnt="2">
        <dgm:presLayoutVars>
          <dgm:chPref val="3"/>
        </dgm:presLayoutVars>
      </dgm:prSet>
      <dgm:spPr/>
    </dgm:pt>
    <dgm:pt modelId="{36FD503A-BEE3-49D3-B2E3-2CA71687BD28}" type="pres">
      <dgm:prSet presAssocID="{421E99FC-4039-4548-B18C-7E4ACA6E2851}" presName="hierChild3" presStyleCnt="0"/>
      <dgm:spPr/>
    </dgm:pt>
    <dgm:pt modelId="{17585D23-708B-4D4F-AD4D-42D40D7124EB}" type="pres">
      <dgm:prSet presAssocID="{333F793E-4781-475B-B230-AB70A285971D}" presName="Name17" presStyleLbl="parChTrans1D3" presStyleIdx="3" presStyleCnt="8"/>
      <dgm:spPr/>
    </dgm:pt>
    <dgm:pt modelId="{4C4C901A-F64C-402B-96B3-E775A63802E7}" type="pres">
      <dgm:prSet presAssocID="{80238B17-0AF4-4589-9B27-889C3AE77566}" presName="hierRoot3" presStyleCnt="0"/>
      <dgm:spPr/>
    </dgm:pt>
    <dgm:pt modelId="{9F33C14C-5198-4044-A464-0EA1BD4CA712}" type="pres">
      <dgm:prSet presAssocID="{80238B17-0AF4-4589-9B27-889C3AE77566}" presName="composite3" presStyleCnt="0"/>
      <dgm:spPr/>
    </dgm:pt>
    <dgm:pt modelId="{43BF6970-6126-42C8-9D34-605779367412}" type="pres">
      <dgm:prSet presAssocID="{80238B17-0AF4-4589-9B27-889C3AE77566}" presName="background3" presStyleLbl="node3" presStyleIdx="3" presStyleCnt="8"/>
      <dgm:spPr/>
    </dgm:pt>
    <dgm:pt modelId="{33057A46-E1FF-4623-8A7C-FA4AE27CE6E8}" type="pres">
      <dgm:prSet presAssocID="{80238B17-0AF4-4589-9B27-889C3AE77566}" presName="text3" presStyleLbl="fgAcc3" presStyleIdx="3" presStyleCnt="8">
        <dgm:presLayoutVars>
          <dgm:chPref val="3"/>
        </dgm:presLayoutVars>
      </dgm:prSet>
      <dgm:spPr/>
    </dgm:pt>
    <dgm:pt modelId="{D3AE8AAE-448D-43C0-BB4B-19848D0BB45A}" type="pres">
      <dgm:prSet presAssocID="{80238B17-0AF4-4589-9B27-889C3AE77566}" presName="hierChild4" presStyleCnt="0"/>
      <dgm:spPr/>
    </dgm:pt>
    <dgm:pt modelId="{A397659E-CE6C-4BCD-B701-4E157EA2C6DF}" type="pres">
      <dgm:prSet presAssocID="{98A65E85-D3CC-423A-9C68-5EAB970A378F}" presName="Name17" presStyleLbl="parChTrans1D3" presStyleIdx="4" presStyleCnt="8"/>
      <dgm:spPr/>
    </dgm:pt>
    <dgm:pt modelId="{F326D457-649B-46FA-BB85-114F99931BE2}" type="pres">
      <dgm:prSet presAssocID="{3D165592-E357-4BEE-9ACB-5073A0EAEE95}" presName="hierRoot3" presStyleCnt="0"/>
      <dgm:spPr/>
    </dgm:pt>
    <dgm:pt modelId="{63E28DCC-8ADC-46CB-B1B0-A2EC29D29442}" type="pres">
      <dgm:prSet presAssocID="{3D165592-E357-4BEE-9ACB-5073A0EAEE95}" presName="composite3" presStyleCnt="0"/>
      <dgm:spPr/>
    </dgm:pt>
    <dgm:pt modelId="{EBA18BA0-6398-4BD4-A583-9D57A826149C}" type="pres">
      <dgm:prSet presAssocID="{3D165592-E357-4BEE-9ACB-5073A0EAEE95}" presName="background3" presStyleLbl="node3" presStyleIdx="4" presStyleCnt="8"/>
      <dgm:spPr/>
    </dgm:pt>
    <dgm:pt modelId="{E07FF27C-1C2C-4F6A-A039-2DD7D31CD296}" type="pres">
      <dgm:prSet presAssocID="{3D165592-E357-4BEE-9ACB-5073A0EAEE95}" presName="text3" presStyleLbl="fgAcc3" presStyleIdx="4" presStyleCnt="8">
        <dgm:presLayoutVars>
          <dgm:chPref val="3"/>
        </dgm:presLayoutVars>
      </dgm:prSet>
      <dgm:spPr/>
    </dgm:pt>
    <dgm:pt modelId="{B2134B03-8BFB-4D00-9401-FA5855EB73C2}" type="pres">
      <dgm:prSet presAssocID="{3D165592-E357-4BEE-9ACB-5073A0EAEE95}" presName="hierChild4" presStyleCnt="0"/>
      <dgm:spPr/>
    </dgm:pt>
    <dgm:pt modelId="{443985C2-45FF-49A3-AC37-C8C88F18082A}" type="pres">
      <dgm:prSet presAssocID="{91EEBB18-2BD4-4D64-92B1-934489D56E1E}" presName="Name17" presStyleLbl="parChTrans1D3" presStyleIdx="5" presStyleCnt="8"/>
      <dgm:spPr/>
    </dgm:pt>
    <dgm:pt modelId="{C53CC1D1-3812-4FC2-8399-AFE404A2BAF3}" type="pres">
      <dgm:prSet presAssocID="{1AD3426B-CF6F-40CB-BBB3-28855E3A6EFD}" presName="hierRoot3" presStyleCnt="0"/>
      <dgm:spPr/>
    </dgm:pt>
    <dgm:pt modelId="{525E5AF7-1ED6-4178-8ECD-96A242721470}" type="pres">
      <dgm:prSet presAssocID="{1AD3426B-CF6F-40CB-BBB3-28855E3A6EFD}" presName="composite3" presStyleCnt="0"/>
      <dgm:spPr/>
    </dgm:pt>
    <dgm:pt modelId="{620AD3F2-9138-4E89-B602-01EAE8B6E249}" type="pres">
      <dgm:prSet presAssocID="{1AD3426B-CF6F-40CB-BBB3-28855E3A6EFD}" presName="background3" presStyleLbl="node3" presStyleIdx="5" presStyleCnt="8"/>
      <dgm:spPr/>
    </dgm:pt>
    <dgm:pt modelId="{8D51AD2C-5EC0-4A6E-869C-C795281B4C00}" type="pres">
      <dgm:prSet presAssocID="{1AD3426B-CF6F-40CB-BBB3-28855E3A6EFD}" presName="text3" presStyleLbl="fgAcc3" presStyleIdx="5" presStyleCnt="8">
        <dgm:presLayoutVars>
          <dgm:chPref val="3"/>
        </dgm:presLayoutVars>
      </dgm:prSet>
      <dgm:spPr/>
    </dgm:pt>
    <dgm:pt modelId="{3AC74952-74B7-428A-A387-EBE14316D4CF}" type="pres">
      <dgm:prSet presAssocID="{1AD3426B-CF6F-40CB-BBB3-28855E3A6EFD}" presName="hierChild4" presStyleCnt="0"/>
      <dgm:spPr/>
    </dgm:pt>
    <dgm:pt modelId="{095E2AFF-46AC-4C1C-9226-0E582083E99A}" type="pres">
      <dgm:prSet presAssocID="{603DDB46-F247-4263-BF9F-D27DBD688B68}" presName="Name17" presStyleLbl="parChTrans1D3" presStyleIdx="6" presStyleCnt="8"/>
      <dgm:spPr/>
    </dgm:pt>
    <dgm:pt modelId="{8C6B7520-2926-4E46-B1A0-D54DC74956FD}" type="pres">
      <dgm:prSet presAssocID="{BF0913C3-C936-4602-A4BC-81EB2D7B20DE}" presName="hierRoot3" presStyleCnt="0"/>
      <dgm:spPr/>
    </dgm:pt>
    <dgm:pt modelId="{BCEA4775-5ADF-421E-BCE2-09D9A609300A}" type="pres">
      <dgm:prSet presAssocID="{BF0913C3-C936-4602-A4BC-81EB2D7B20DE}" presName="composite3" presStyleCnt="0"/>
      <dgm:spPr/>
    </dgm:pt>
    <dgm:pt modelId="{FA74EAB5-DC3D-44DB-A9D7-491C14385802}" type="pres">
      <dgm:prSet presAssocID="{BF0913C3-C936-4602-A4BC-81EB2D7B20DE}" presName="background3" presStyleLbl="node3" presStyleIdx="6" presStyleCnt="8"/>
      <dgm:spPr/>
    </dgm:pt>
    <dgm:pt modelId="{883FA174-A96B-48D0-9839-ED4968C4AD33}" type="pres">
      <dgm:prSet presAssocID="{BF0913C3-C936-4602-A4BC-81EB2D7B20DE}" presName="text3" presStyleLbl="fgAcc3" presStyleIdx="6" presStyleCnt="8">
        <dgm:presLayoutVars>
          <dgm:chPref val="3"/>
        </dgm:presLayoutVars>
      </dgm:prSet>
      <dgm:spPr/>
    </dgm:pt>
    <dgm:pt modelId="{31391084-4396-4A9D-905F-906C2D4EA955}" type="pres">
      <dgm:prSet presAssocID="{BF0913C3-C936-4602-A4BC-81EB2D7B20DE}" presName="hierChild4" presStyleCnt="0"/>
      <dgm:spPr/>
    </dgm:pt>
    <dgm:pt modelId="{2D37310E-102C-46D7-890B-6D062B844E49}" type="pres">
      <dgm:prSet presAssocID="{0BBB6AD2-C3D1-40EE-97C9-4C6337482303}" presName="Name17" presStyleLbl="parChTrans1D3" presStyleIdx="7" presStyleCnt="8"/>
      <dgm:spPr/>
    </dgm:pt>
    <dgm:pt modelId="{B3AC1546-59A3-4A02-8567-01073982753A}" type="pres">
      <dgm:prSet presAssocID="{E8D6E70A-5227-4255-8763-1BD0D14689EA}" presName="hierRoot3" presStyleCnt="0"/>
      <dgm:spPr/>
    </dgm:pt>
    <dgm:pt modelId="{F30BB4E4-47CD-4719-923A-0E81939EC3DE}" type="pres">
      <dgm:prSet presAssocID="{E8D6E70A-5227-4255-8763-1BD0D14689EA}" presName="composite3" presStyleCnt="0"/>
      <dgm:spPr/>
    </dgm:pt>
    <dgm:pt modelId="{9CFA15F1-C394-44E7-BD36-4E40456F24E3}" type="pres">
      <dgm:prSet presAssocID="{E8D6E70A-5227-4255-8763-1BD0D14689EA}" presName="background3" presStyleLbl="node3" presStyleIdx="7" presStyleCnt="8"/>
      <dgm:spPr/>
    </dgm:pt>
    <dgm:pt modelId="{A7BA63B7-6178-466A-B546-CE27811BACD0}" type="pres">
      <dgm:prSet presAssocID="{E8D6E70A-5227-4255-8763-1BD0D14689EA}" presName="text3" presStyleLbl="fgAcc3" presStyleIdx="7" presStyleCnt="8">
        <dgm:presLayoutVars>
          <dgm:chPref val="3"/>
        </dgm:presLayoutVars>
      </dgm:prSet>
      <dgm:spPr/>
    </dgm:pt>
    <dgm:pt modelId="{450232D1-4616-4EA2-B5FC-793BF0E3C244}" type="pres">
      <dgm:prSet presAssocID="{E8D6E70A-5227-4255-8763-1BD0D14689EA}" presName="hierChild4" presStyleCnt="0"/>
      <dgm:spPr/>
    </dgm:pt>
  </dgm:ptLst>
  <dgm:cxnLst>
    <dgm:cxn modelId="{23BE5804-99D0-4D5F-871A-DC1ECF447DE2}" type="presOf" srcId="{E8D6E70A-5227-4255-8763-1BD0D14689EA}" destId="{A7BA63B7-6178-466A-B546-CE27811BACD0}" srcOrd="0" destOrd="0" presId="urn:microsoft.com/office/officeart/2005/8/layout/hierarchy1"/>
    <dgm:cxn modelId="{D6E2E510-2C00-4104-95EA-D8EB9A24F540}" type="presOf" srcId="{BF0913C3-C936-4602-A4BC-81EB2D7B20DE}" destId="{883FA174-A96B-48D0-9839-ED4968C4AD33}" srcOrd="0" destOrd="0" presId="urn:microsoft.com/office/officeart/2005/8/layout/hierarchy1"/>
    <dgm:cxn modelId="{50BDC113-3115-48E3-8A72-7002FC294E94}" srcId="{59314982-1752-41F1-8A4C-915316B502C6}" destId="{94100C83-5C62-4EB1-B219-475775A49BCE}" srcOrd="0" destOrd="0" parTransId="{D7EBD8D5-76B8-4A5F-82BB-026E9546217F}" sibTransId="{2928BEE2-0837-4309-86C1-121ED64927A4}"/>
    <dgm:cxn modelId="{A9F1B11B-8AE8-41EB-9350-5B39B69EFB8B}" type="presOf" srcId="{B7A85421-E6B0-4BDB-8D87-6D5A2FF746D2}" destId="{8445197B-3AA3-444A-87E8-16F6BD38F863}" srcOrd="0" destOrd="0" presId="urn:microsoft.com/office/officeart/2005/8/layout/hierarchy1"/>
    <dgm:cxn modelId="{E5D25D20-310C-4229-9CBC-C275246AA82C}" srcId="{59314982-1752-41F1-8A4C-915316B502C6}" destId="{83D748D9-17E9-4F8A-97D9-5353EF637875}" srcOrd="2" destOrd="0" parTransId="{FA04A860-03F5-49AC-ABDB-84E4BE2CFDD1}" sibTransId="{756C192D-E12C-42CE-8101-FDF50E138D16}"/>
    <dgm:cxn modelId="{D8C87626-1F11-47B0-86CE-EA7D4BE829D5}" type="presOf" srcId="{59314982-1752-41F1-8A4C-915316B502C6}" destId="{4DA45A34-4B34-433C-B82A-7C97DF7DC8D9}" srcOrd="0" destOrd="0" presId="urn:microsoft.com/office/officeart/2005/8/layout/hierarchy1"/>
    <dgm:cxn modelId="{ACC2C52A-38B4-4954-9646-7305D524EA08}" type="presOf" srcId="{B11A9272-303A-4F12-B006-4EAC1E182AA3}" destId="{8121A707-1F63-47BF-9879-FB3D27858416}" srcOrd="0" destOrd="0" presId="urn:microsoft.com/office/officeart/2005/8/layout/hierarchy1"/>
    <dgm:cxn modelId="{9260E52A-6D03-4AE4-BD91-EA3798851CD1}" type="presOf" srcId="{421E99FC-4039-4548-B18C-7E4ACA6E2851}" destId="{47FC7FEB-D85D-4CBA-B16B-519936E4C727}" srcOrd="0" destOrd="0" presId="urn:microsoft.com/office/officeart/2005/8/layout/hierarchy1"/>
    <dgm:cxn modelId="{182E9330-90DA-4104-A8B3-9A404F2CDB1A}" type="presOf" srcId="{481EAB1A-3088-4B4E-B993-B86DB08DFC57}" destId="{983ED5D0-F9E4-48B6-93EA-BBF679D7809B}" srcOrd="0" destOrd="0" presId="urn:microsoft.com/office/officeart/2005/8/layout/hierarchy1"/>
    <dgm:cxn modelId="{E3307E37-EB44-4C4C-B6E6-C705D39446D8}" type="presOf" srcId="{C31C56F5-F4B1-4885-A5F3-00CF34AB732A}" destId="{80FC2C72-D085-46BA-9137-F91213FD19B7}" srcOrd="0" destOrd="0" presId="urn:microsoft.com/office/officeart/2005/8/layout/hierarchy1"/>
    <dgm:cxn modelId="{300A5939-CBE4-4F51-89CA-3D82F3764A36}" srcId="{421E99FC-4039-4548-B18C-7E4ACA6E2851}" destId="{1AD3426B-CF6F-40CB-BBB3-28855E3A6EFD}" srcOrd="2" destOrd="0" parTransId="{91EEBB18-2BD4-4D64-92B1-934489D56E1E}" sibTransId="{0EF58B5D-CFBB-43A9-9507-560E9745E9B6}"/>
    <dgm:cxn modelId="{D72FBE39-80B0-455F-B2AE-DCA055B56E7A}" srcId="{421E99FC-4039-4548-B18C-7E4ACA6E2851}" destId="{E8D6E70A-5227-4255-8763-1BD0D14689EA}" srcOrd="4" destOrd="0" parTransId="{0BBB6AD2-C3D1-40EE-97C9-4C6337482303}" sibTransId="{1B5F9014-3A55-47B6-AB67-C6F990793A28}"/>
    <dgm:cxn modelId="{CD30393D-4FD3-46A0-B886-9B70292C22C9}" srcId="{C31C56F5-F4B1-4885-A5F3-00CF34AB732A}" destId="{421E99FC-4039-4548-B18C-7E4ACA6E2851}" srcOrd="1" destOrd="0" parTransId="{481EAB1A-3088-4B4E-B993-B86DB08DFC57}" sibTransId="{D5D4DA9E-6549-47FA-BD23-05289C4E039E}"/>
    <dgm:cxn modelId="{F8769943-B2F9-4B94-9E69-C026A74F5B98}" type="presOf" srcId="{1AD3426B-CF6F-40CB-BBB3-28855E3A6EFD}" destId="{8D51AD2C-5EC0-4A6E-869C-C795281B4C00}" srcOrd="0" destOrd="0" presId="urn:microsoft.com/office/officeart/2005/8/layout/hierarchy1"/>
    <dgm:cxn modelId="{7A175365-5D9F-41C8-B4F4-1059CFF1B263}" type="presOf" srcId="{0BBB6AD2-C3D1-40EE-97C9-4C6337482303}" destId="{2D37310E-102C-46D7-890B-6D062B844E49}" srcOrd="0" destOrd="0" presId="urn:microsoft.com/office/officeart/2005/8/layout/hierarchy1"/>
    <dgm:cxn modelId="{D22D476C-B138-4860-8559-0B6E0C082D24}" type="presOf" srcId="{91EEBB18-2BD4-4D64-92B1-934489D56E1E}" destId="{443985C2-45FF-49A3-AC37-C8C88F18082A}" srcOrd="0" destOrd="0" presId="urn:microsoft.com/office/officeart/2005/8/layout/hierarchy1"/>
    <dgm:cxn modelId="{8C5FD273-51AD-4DD7-B71B-573A5E2D5DE7}" type="presOf" srcId="{D7EBD8D5-76B8-4A5F-82BB-026E9546217F}" destId="{8DCE790E-7A93-46F9-B263-23A7C43B8EAA}" srcOrd="0" destOrd="0" presId="urn:microsoft.com/office/officeart/2005/8/layout/hierarchy1"/>
    <dgm:cxn modelId="{B0CD2779-5ED4-427A-B4E3-8E1E8301B526}" type="presOf" srcId="{94100C83-5C62-4EB1-B219-475775A49BCE}" destId="{7630200C-1645-4E85-AC33-8D4FE9215B76}" srcOrd="0" destOrd="0" presId="urn:microsoft.com/office/officeart/2005/8/layout/hierarchy1"/>
    <dgm:cxn modelId="{9A16767F-185A-4AE7-881F-ADDD52FE7CBD}" type="presOf" srcId="{88BD0E2A-D59E-45F2-A5A8-95E1BA2DD837}" destId="{07B170EE-E063-4909-ACCB-5178BCE78550}" srcOrd="0" destOrd="0" presId="urn:microsoft.com/office/officeart/2005/8/layout/hierarchy1"/>
    <dgm:cxn modelId="{DE4D5881-FEAB-4FAC-AAE2-7C8DD3CF63E7}" type="presOf" srcId="{603DDB46-F247-4263-BF9F-D27DBD688B68}" destId="{095E2AFF-46AC-4C1C-9226-0E582083E99A}" srcOrd="0" destOrd="0" presId="urn:microsoft.com/office/officeart/2005/8/layout/hierarchy1"/>
    <dgm:cxn modelId="{604B8B84-F674-4135-94EC-0E3BB280C154}" type="presOf" srcId="{333F793E-4781-475B-B230-AB70A285971D}" destId="{17585D23-708B-4D4F-AD4D-42D40D7124EB}" srcOrd="0" destOrd="0" presId="urn:microsoft.com/office/officeart/2005/8/layout/hierarchy1"/>
    <dgm:cxn modelId="{7C905397-AEAC-4F8A-AB71-C019BAAC66CC}" srcId="{B11A9272-303A-4F12-B006-4EAC1E182AA3}" destId="{C31C56F5-F4B1-4885-A5F3-00CF34AB732A}" srcOrd="0" destOrd="0" parTransId="{FF127B2F-888F-46D7-8A3E-7FDA7111A4DC}" sibTransId="{317269D0-BF82-41D4-B7A9-E352FB0DB3FC}"/>
    <dgm:cxn modelId="{D1AFE598-A431-4C0A-A044-0DAD31F67194}" srcId="{421E99FC-4039-4548-B18C-7E4ACA6E2851}" destId="{3D165592-E357-4BEE-9ACB-5073A0EAEE95}" srcOrd="1" destOrd="0" parTransId="{98A65E85-D3CC-423A-9C68-5EAB970A378F}" sibTransId="{8C4C8C6A-1804-4A68-A681-EF5FE0498968}"/>
    <dgm:cxn modelId="{6FF79F99-3339-40C2-B3B0-548F0A616E99}" type="presOf" srcId="{3D165592-E357-4BEE-9ACB-5073A0EAEE95}" destId="{E07FF27C-1C2C-4F6A-A039-2DD7D31CD296}" srcOrd="0" destOrd="0" presId="urn:microsoft.com/office/officeart/2005/8/layout/hierarchy1"/>
    <dgm:cxn modelId="{3B9DDEA0-CDD7-422A-827C-17B497F707D0}" srcId="{421E99FC-4039-4548-B18C-7E4ACA6E2851}" destId="{BF0913C3-C936-4602-A4BC-81EB2D7B20DE}" srcOrd="3" destOrd="0" parTransId="{603DDB46-F247-4263-BF9F-D27DBD688B68}" sibTransId="{78F9A1A5-0432-4783-9813-1B48BF1787AA}"/>
    <dgm:cxn modelId="{36F337B5-89AF-433B-AAED-85D612D8C3F2}" type="presOf" srcId="{83D748D9-17E9-4F8A-97D9-5353EF637875}" destId="{24888AA7-DEFC-4254-B62E-198529D964A5}" srcOrd="0" destOrd="0" presId="urn:microsoft.com/office/officeart/2005/8/layout/hierarchy1"/>
    <dgm:cxn modelId="{810B2AC0-E598-4841-8CAB-91814C3F783C}" type="presOf" srcId="{80238B17-0AF4-4589-9B27-889C3AE77566}" destId="{33057A46-E1FF-4623-8A7C-FA4AE27CE6E8}" srcOrd="0" destOrd="0" presId="urn:microsoft.com/office/officeart/2005/8/layout/hierarchy1"/>
    <dgm:cxn modelId="{2192ABD3-3052-4FA3-A8DC-CEF044746B64}" srcId="{421E99FC-4039-4548-B18C-7E4ACA6E2851}" destId="{80238B17-0AF4-4589-9B27-889C3AE77566}" srcOrd="0" destOrd="0" parTransId="{333F793E-4781-475B-B230-AB70A285971D}" sibTransId="{95FE3DDA-6025-49B5-AD93-BFD1326C919F}"/>
    <dgm:cxn modelId="{4268B8D7-9641-47BB-B5ED-687B17D3BD9F}" srcId="{59314982-1752-41F1-8A4C-915316B502C6}" destId="{46DAA609-2CED-4709-8D4D-9C5388511A46}" srcOrd="1" destOrd="0" parTransId="{B7A85421-E6B0-4BDB-8D87-6D5A2FF746D2}" sibTransId="{5524373D-8B85-409C-8A1B-4699035D5474}"/>
    <dgm:cxn modelId="{292068E9-DF25-4338-872F-CC538B3F47CA}" type="presOf" srcId="{FA04A860-03F5-49AC-ABDB-84E4BE2CFDD1}" destId="{6B6CD44A-8AA0-4E20-8515-54DAD39BFAB5}" srcOrd="0" destOrd="0" presId="urn:microsoft.com/office/officeart/2005/8/layout/hierarchy1"/>
    <dgm:cxn modelId="{04B3E8EE-F1B7-4AE4-99DB-748E480A4077}" type="presOf" srcId="{98A65E85-D3CC-423A-9C68-5EAB970A378F}" destId="{A397659E-CE6C-4BCD-B701-4E157EA2C6DF}" srcOrd="0" destOrd="0" presId="urn:microsoft.com/office/officeart/2005/8/layout/hierarchy1"/>
    <dgm:cxn modelId="{286489F0-1746-48E3-8C27-E5C7FA8F813A}" type="presOf" srcId="{46DAA609-2CED-4709-8D4D-9C5388511A46}" destId="{2934BC8A-39D7-43B0-8ADD-4100978E938D}" srcOrd="0" destOrd="0" presId="urn:microsoft.com/office/officeart/2005/8/layout/hierarchy1"/>
    <dgm:cxn modelId="{E902F8F3-FF85-44C5-918D-D022ECE4A63E}" srcId="{C31C56F5-F4B1-4885-A5F3-00CF34AB732A}" destId="{59314982-1752-41F1-8A4C-915316B502C6}" srcOrd="0" destOrd="0" parTransId="{88BD0E2A-D59E-45F2-A5A8-95E1BA2DD837}" sibTransId="{226A287F-AF5E-4066-8BF3-743C0EEB22DE}"/>
    <dgm:cxn modelId="{2952D66D-2975-4BD6-ADE8-A8AD15B6244C}" type="presParOf" srcId="{8121A707-1F63-47BF-9879-FB3D27858416}" destId="{35E7634D-1D7C-4E58-8F8B-918A3800C958}" srcOrd="0" destOrd="0" presId="urn:microsoft.com/office/officeart/2005/8/layout/hierarchy1"/>
    <dgm:cxn modelId="{7120F5F0-D9A0-4930-B085-B90FCCD8BAF5}" type="presParOf" srcId="{35E7634D-1D7C-4E58-8F8B-918A3800C958}" destId="{76818D47-4E92-4C04-A344-3B14AF561C71}" srcOrd="0" destOrd="0" presId="urn:microsoft.com/office/officeart/2005/8/layout/hierarchy1"/>
    <dgm:cxn modelId="{9FD66F67-A9AF-4A8A-9B45-B49501BF8CBD}" type="presParOf" srcId="{76818D47-4E92-4C04-A344-3B14AF561C71}" destId="{05ED1DFF-D49A-47BD-95B8-276F12DE9DFC}" srcOrd="0" destOrd="0" presId="urn:microsoft.com/office/officeart/2005/8/layout/hierarchy1"/>
    <dgm:cxn modelId="{7B40EF1D-0428-4162-A322-019898FFE42A}" type="presParOf" srcId="{76818D47-4E92-4C04-A344-3B14AF561C71}" destId="{80FC2C72-D085-46BA-9137-F91213FD19B7}" srcOrd="1" destOrd="0" presId="urn:microsoft.com/office/officeart/2005/8/layout/hierarchy1"/>
    <dgm:cxn modelId="{0C04BDA1-E44C-4E09-8060-396FE0007839}" type="presParOf" srcId="{35E7634D-1D7C-4E58-8F8B-918A3800C958}" destId="{CA42B7F3-417A-4DC7-A089-563168AA54A6}" srcOrd="1" destOrd="0" presId="urn:microsoft.com/office/officeart/2005/8/layout/hierarchy1"/>
    <dgm:cxn modelId="{486F58AF-2E84-4E6D-9472-D159CE692C93}" type="presParOf" srcId="{CA42B7F3-417A-4DC7-A089-563168AA54A6}" destId="{07B170EE-E063-4909-ACCB-5178BCE78550}" srcOrd="0" destOrd="0" presId="urn:microsoft.com/office/officeart/2005/8/layout/hierarchy1"/>
    <dgm:cxn modelId="{4127ABAA-2B92-40D6-A480-733A4A900AE8}" type="presParOf" srcId="{CA42B7F3-417A-4DC7-A089-563168AA54A6}" destId="{CFA0F5DB-3905-4192-8F56-EB15D7874F3D}" srcOrd="1" destOrd="0" presId="urn:microsoft.com/office/officeart/2005/8/layout/hierarchy1"/>
    <dgm:cxn modelId="{0ECD9E72-44B6-417E-B7AA-B2796B6DB342}" type="presParOf" srcId="{CFA0F5DB-3905-4192-8F56-EB15D7874F3D}" destId="{C9FA4693-EA12-4A9D-827B-99BE0C644C7B}" srcOrd="0" destOrd="0" presId="urn:microsoft.com/office/officeart/2005/8/layout/hierarchy1"/>
    <dgm:cxn modelId="{D824F44B-436A-49D4-A7D3-F40B1BF22E79}" type="presParOf" srcId="{C9FA4693-EA12-4A9D-827B-99BE0C644C7B}" destId="{53F96B80-DF00-4065-BD18-5F343BB75BBA}" srcOrd="0" destOrd="0" presId="urn:microsoft.com/office/officeart/2005/8/layout/hierarchy1"/>
    <dgm:cxn modelId="{13E97C4C-83BC-4591-9B9A-A7FFB6C0B575}" type="presParOf" srcId="{C9FA4693-EA12-4A9D-827B-99BE0C644C7B}" destId="{4DA45A34-4B34-433C-B82A-7C97DF7DC8D9}" srcOrd="1" destOrd="0" presId="urn:microsoft.com/office/officeart/2005/8/layout/hierarchy1"/>
    <dgm:cxn modelId="{8597C2CB-EE33-468D-84A2-BABEF5F6E074}" type="presParOf" srcId="{CFA0F5DB-3905-4192-8F56-EB15D7874F3D}" destId="{8BA16C0A-4855-42F3-AF2E-67172DF8CD99}" srcOrd="1" destOrd="0" presId="urn:microsoft.com/office/officeart/2005/8/layout/hierarchy1"/>
    <dgm:cxn modelId="{E0D4E02D-71F7-4DCD-AF05-0ABB81025340}" type="presParOf" srcId="{8BA16C0A-4855-42F3-AF2E-67172DF8CD99}" destId="{8DCE790E-7A93-46F9-B263-23A7C43B8EAA}" srcOrd="0" destOrd="0" presId="urn:microsoft.com/office/officeart/2005/8/layout/hierarchy1"/>
    <dgm:cxn modelId="{232153B4-153E-438A-B344-394BCDB57436}" type="presParOf" srcId="{8BA16C0A-4855-42F3-AF2E-67172DF8CD99}" destId="{FAE87E9E-DA3D-4B68-801A-406EC1F2BC66}" srcOrd="1" destOrd="0" presId="urn:microsoft.com/office/officeart/2005/8/layout/hierarchy1"/>
    <dgm:cxn modelId="{C8CBB8A5-0181-46A0-8D40-1612142684BB}" type="presParOf" srcId="{FAE87E9E-DA3D-4B68-801A-406EC1F2BC66}" destId="{0A75D753-006B-47DD-BDAC-45DFAE38945C}" srcOrd="0" destOrd="0" presId="urn:microsoft.com/office/officeart/2005/8/layout/hierarchy1"/>
    <dgm:cxn modelId="{742C6AA4-944A-467B-A309-B43F9361694C}" type="presParOf" srcId="{0A75D753-006B-47DD-BDAC-45DFAE38945C}" destId="{CBD6507A-0591-4ABF-96BE-C45FD019DCAB}" srcOrd="0" destOrd="0" presId="urn:microsoft.com/office/officeart/2005/8/layout/hierarchy1"/>
    <dgm:cxn modelId="{914AF031-2C82-416C-8FB9-F56C3812AD2A}" type="presParOf" srcId="{0A75D753-006B-47DD-BDAC-45DFAE38945C}" destId="{7630200C-1645-4E85-AC33-8D4FE9215B76}" srcOrd="1" destOrd="0" presId="urn:microsoft.com/office/officeart/2005/8/layout/hierarchy1"/>
    <dgm:cxn modelId="{479BB896-303E-4A4F-BC4D-F3926B353907}" type="presParOf" srcId="{FAE87E9E-DA3D-4B68-801A-406EC1F2BC66}" destId="{3723DA81-FB40-4F90-AF72-42F8F4A4EA8E}" srcOrd="1" destOrd="0" presId="urn:microsoft.com/office/officeart/2005/8/layout/hierarchy1"/>
    <dgm:cxn modelId="{C51E850F-3CC1-4F3C-9E86-F38CD5D568DB}" type="presParOf" srcId="{8BA16C0A-4855-42F3-AF2E-67172DF8CD99}" destId="{8445197B-3AA3-444A-87E8-16F6BD38F863}" srcOrd="2" destOrd="0" presId="urn:microsoft.com/office/officeart/2005/8/layout/hierarchy1"/>
    <dgm:cxn modelId="{83BFDD73-A20A-4244-88E4-FBB01A03916A}" type="presParOf" srcId="{8BA16C0A-4855-42F3-AF2E-67172DF8CD99}" destId="{2A1A63AE-2F4D-426B-921F-7A8E2515177E}" srcOrd="3" destOrd="0" presId="urn:microsoft.com/office/officeart/2005/8/layout/hierarchy1"/>
    <dgm:cxn modelId="{0B57572D-F546-4343-A347-CFE8767647C3}" type="presParOf" srcId="{2A1A63AE-2F4D-426B-921F-7A8E2515177E}" destId="{977F7C3A-5577-4FA7-9B39-74F7E77128CF}" srcOrd="0" destOrd="0" presId="urn:microsoft.com/office/officeart/2005/8/layout/hierarchy1"/>
    <dgm:cxn modelId="{207DAD0C-DB37-4007-B4E7-1078F7519D86}" type="presParOf" srcId="{977F7C3A-5577-4FA7-9B39-74F7E77128CF}" destId="{5020AEEE-B656-4302-9DF6-6719D87F850B}" srcOrd="0" destOrd="0" presId="urn:microsoft.com/office/officeart/2005/8/layout/hierarchy1"/>
    <dgm:cxn modelId="{09DB492C-98E8-4AB0-AE72-F1838AD75FA6}" type="presParOf" srcId="{977F7C3A-5577-4FA7-9B39-74F7E77128CF}" destId="{2934BC8A-39D7-43B0-8ADD-4100978E938D}" srcOrd="1" destOrd="0" presId="urn:microsoft.com/office/officeart/2005/8/layout/hierarchy1"/>
    <dgm:cxn modelId="{A0E45F52-1871-44A5-9CB8-77B57BB222C3}" type="presParOf" srcId="{2A1A63AE-2F4D-426B-921F-7A8E2515177E}" destId="{6CF3ECC0-BDCE-4963-9C54-8990DB662AFD}" srcOrd="1" destOrd="0" presId="urn:microsoft.com/office/officeart/2005/8/layout/hierarchy1"/>
    <dgm:cxn modelId="{540527DA-3AB7-4045-9ADB-318E851F2A3D}" type="presParOf" srcId="{8BA16C0A-4855-42F3-AF2E-67172DF8CD99}" destId="{6B6CD44A-8AA0-4E20-8515-54DAD39BFAB5}" srcOrd="4" destOrd="0" presId="urn:microsoft.com/office/officeart/2005/8/layout/hierarchy1"/>
    <dgm:cxn modelId="{2688F89F-81CF-4D89-91E1-67862B90974D}" type="presParOf" srcId="{8BA16C0A-4855-42F3-AF2E-67172DF8CD99}" destId="{B07EB33E-75CC-4CE5-924E-0E9526FC22DB}" srcOrd="5" destOrd="0" presId="urn:microsoft.com/office/officeart/2005/8/layout/hierarchy1"/>
    <dgm:cxn modelId="{FAE68B11-F4C7-4FA5-B4FA-98B219269D81}" type="presParOf" srcId="{B07EB33E-75CC-4CE5-924E-0E9526FC22DB}" destId="{F6C20607-535E-4845-B922-FEA897B6A837}" srcOrd="0" destOrd="0" presId="urn:microsoft.com/office/officeart/2005/8/layout/hierarchy1"/>
    <dgm:cxn modelId="{FE253755-B4A4-4D76-9ADB-147E3712CC75}" type="presParOf" srcId="{F6C20607-535E-4845-B922-FEA897B6A837}" destId="{B4778E05-BD04-4D53-9E1D-32D56646AD84}" srcOrd="0" destOrd="0" presId="urn:microsoft.com/office/officeart/2005/8/layout/hierarchy1"/>
    <dgm:cxn modelId="{DE4C4211-A49B-4FA2-9A29-4F006E2DDB27}" type="presParOf" srcId="{F6C20607-535E-4845-B922-FEA897B6A837}" destId="{24888AA7-DEFC-4254-B62E-198529D964A5}" srcOrd="1" destOrd="0" presId="urn:microsoft.com/office/officeart/2005/8/layout/hierarchy1"/>
    <dgm:cxn modelId="{826F6133-8713-4AE0-A5E9-850EAD57E066}" type="presParOf" srcId="{B07EB33E-75CC-4CE5-924E-0E9526FC22DB}" destId="{7885546A-2A22-4152-9A1B-DFE630FE652E}" srcOrd="1" destOrd="0" presId="urn:microsoft.com/office/officeart/2005/8/layout/hierarchy1"/>
    <dgm:cxn modelId="{8ABF7F40-50F6-4F5A-B885-42CCEAD0FD86}" type="presParOf" srcId="{CA42B7F3-417A-4DC7-A089-563168AA54A6}" destId="{983ED5D0-F9E4-48B6-93EA-BBF679D7809B}" srcOrd="2" destOrd="0" presId="urn:microsoft.com/office/officeart/2005/8/layout/hierarchy1"/>
    <dgm:cxn modelId="{49B84B18-608B-49E8-9C7B-6908203A343D}" type="presParOf" srcId="{CA42B7F3-417A-4DC7-A089-563168AA54A6}" destId="{0D95923F-059A-4B84-A771-97CEC14140C2}" srcOrd="3" destOrd="0" presId="urn:microsoft.com/office/officeart/2005/8/layout/hierarchy1"/>
    <dgm:cxn modelId="{933C545D-3841-442A-86D7-0E03508E92E4}" type="presParOf" srcId="{0D95923F-059A-4B84-A771-97CEC14140C2}" destId="{8D8BF895-35F5-471E-B81D-3A808F1DBD16}" srcOrd="0" destOrd="0" presId="urn:microsoft.com/office/officeart/2005/8/layout/hierarchy1"/>
    <dgm:cxn modelId="{FBF28C47-58E4-4CEF-A88D-76B87483759C}" type="presParOf" srcId="{8D8BF895-35F5-471E-B81D-3A808F1DBD16}" destId="{D2CA5CF6-01FD-493A-92F7-1DC1A16F4334}" srcOrd="0" destOrd="0" presId="urn:microsoft.com/office/officeart/2005/8/layout/hierarchy1"/>
    <dgm:cxn modelId="{D85AC283-734D-474D-B79D-4C1703C62186}" type="presParOf" srcId="{8D8BF895-35F5-471E-B81D-3A808F1DBD16}" destId="{47FC7FEB-D85D-4CBA-B16B-519936E4C727}" srcOrd="1" destOrd="0" presId="urn:microsoft.com/office/officeart/2005/8/layout/hierarchy1"/>
    <dgm:cxn modelId="{7CF79CDF-0BEC-4917-AFAC-76EF3B78AF10}" type="presParOf" srcId="{0D95923F-059A-4B84-A771-97CEC14140C2}" destId="{36FD503A-BEE3-49D3-B2E3-2CA71687BD28}" srcOrd="1" destOrd="0" presId="urn:microsoft.com/office/officeart/2005/8/layout/hierarchy1"/>
    <dgm:cxn modelId="{995FB59F-2919-4B1D-8C55-6AF80FBAC6D5}" type="presParOf" srcId="{36FD503A-BEE3-49D3-B2E3-2CA71687BD28}" destId="{17585D23-708B-4D4F-AD4D-42D40D7124EB}" srcOrd="0" destOrd="0" presId="urn:microsoft.com/office/officeart/2005/8/layout/hierarchy1"/>
    <dgm:cxn modelId="{F5DB44DC-75EF-4EF2-BD0A-D81C0853EA1F}" type="presParOf" srcId="{36FD503A-BEE3-49D3-B2E3-2CA71687BD28}" destId="{4C4C901A-F64C-402B-96B3-E775A63802E7}" srcOrd="1" destOrd="0" presId="urn:microsoft.com/office/officeart/2005/8/layout/hierarchy1"/>
    <dgm:cxn modelId="{56281B0D-7FD1-46BF-9B8B-954B35BA051C}" type="presParOf" srcId="{4C4C901A-F64C-402B-96B3-E775A63802E7}" destId="{9F33C14C-5198-4044-A464-0EA1BD4CA712}" srcOrd="0" destOrd="0" presId="urn:microsoft.com/office/officeart/2005/8/layout/hierarchy1"/>
    <dgm:cxn modelId="{880B6566-C198-459D-9A51-AC66459617E8}" type="presParOf" srcId="{9F33C14C-5198-4044-A464-0EA1BD4CA712}" destId="{43BF6970-6126-42C8-9D34-605779367412}" srcOrd="0" destOrd="0" presId="urn:microsoft.com/office/officeart/2005/8/layout/hierarchy1"/>
    <dgm:cxn modelId="{13E07305-B96A-40D4-BB9F-12F118DA2E14}" type="presParOf" srcId="{9F33C14C-5198-4044-A464-0EA1BD4CA712}" destId="{33057A46-E1FF-4623-8A7C-FA4AE27CE6E8}" srcOrd="1" destOrd="0" presId="urn:microsoft.com/office/officeart/2005/8/layout/hierarchy1"/>
    <dgm:cxn modelId="{E8DBC868-4363-4B13-BC4F-A04D7A9E894A}" type="presParOf" srcId="{4C4C901A-F64C-402B-96B3-E775A63802E7}" destId="{D3AE8AAE-448D-43C0-BB4B-19848D0BB45A}" srcOrd="1" destOrd="0" presId="urn:microsoft.com/office/officeart/2005/8/layout/hierarchy1"/>
    <dgm:cxn modelId="{4AA840FF-B2FF-4A37-942B-FF99DC7916EF}" type="presParOf" srcId="{36FD503A-BEE3-49D3-B2E3-2CA71687BD28}" destId="{A397659E-CE6C-4BCD-B701-4E157EA2C6DF}" srcOrd="2" destOrd="0" presId="urn:microsoft.com/office/officeart/2005/8/layout/hierarchy1"/>
    <dgm:cxn modelId="{2D259FC5-046C-4937-BF2E-A2B5C6F0DF79}" type="presParOf" srcId="{36FD503A-BEE3-49D3-B2E3-2CA71687BD28}" destId="{F326D457-649B-46FA-BB85-114F99931BE2}" srcOrd="3" destOrd="0" presId="urn:microsoft.com/office/officeart/2005/8/layout/hierarchy1"/>
    <dgm:cxn modelId="{F813784B-966A-4661-BDCA-0ACEBBEB29DB}" type="presParOf" srcId="{F326D457-649B-46FA-BB85-114F99931BE2}" destId="{63E28DCC-8ADC-46CB-B1B0-A2EC29D29442}" srcOrd="0" destOrd="0" presId="urn:microsoft.com/office/officeart/2005/8/layout/hierarchy1"/>
    <dgm:cxn modelId="{C187EF4E-B2F2-4AE0-9931-04B431E980A0}" type="presParOf" srcId="{63E28DCC-8ADC-46CB-B1B0-A2EC29D29442}" destId="{EBA18BA0-6398-4BD4-A583-9D57A826149C}" srcOrd="0" destOrd="0" presId="urn:microsoft.com/office/officeart/2005/8/layout/hierarchy1"/>
    <dgm:cxn modelId="{3746C3A8-9B22-4BBD-9AEF-19C8C50D88BD}" type="presParOf" srcId="{63E28DCC-8ADC-46CB-B1B0-A2EC29D29442}" destId="{E07FF27C-1C2C-4F6A-A039-2DD7D31CD296}" srcOrd="1" destOrd="0" presId="urn:microsoft.com/office/officeart/2005/8/layout/hierarchy1"/>
    <dgm:cxn modelId="{ECA523E0-9E7D-40DE-B63E-128F05C4BB11}" type="presParOf" srcId="{F326D457-649B-46FA-BB85-114F99931BE2}" destId="{B2134B03-8BFB-4D00-9401-FA5855EB73C2}" srcOrd="1" destOrd="0" presId="urn:microsoft.com/office/officeart/2005/8/layout/hierarchy1"/>
    <dgm:cxn modelId="{2CFF30F1-E669-4B59-9B6B-457DE05C34A8}" type="presParOf" srcId="{36FD503A-BEE3-49D3-B2E3-2CA71687BD28}" destId="{443985C2-45FF-49A3-AC37-C8C88F18082A}" srcOrd="4" destOrd="0" presId="urn:microsoft.com/office/officeart/2005/8/layout/hierarchy1"/>
    <dgm:cxn modelId="{E9219BAF-04C2-4B1B-B7D9-2508E2C95BEC}" type="presParOf" srcId="{36FD503A-BEE3-49D3-B2E3-2CA71687BD28}" destId="{C53CC1D1-3812-4FC2-8399-AFE404A2BAF3}" srcOrd="5" destOrd="0" presId="urn:microsoft.com/office/officeart/2005/8/layout/hierarchy1"/>
    <dgm:cxn modelId="{A638BDB5-C244-4836-857C-3E63781065B5}" type="presParOf" srcId="{C53CC1D1-3812-4FC2-8399-AFE404A2BAF3}" destId="{525E5AF7-1ED6-4178-8ECD-96A242721470}" srcOrd="0" destOrd="0" presId="urn:microsoft.com/office/officeart/2005/8/layout/hierarchy1"/>
    <dgm:cxn modelId="{2B009CA3-2F61-43CB-A02D-95B07E25F6C5}" type="presParOf" srcId="{525E5AF7-1ED6-4178-8ECD-96A242721470}" destId="{620AD3F2-9138-4E89-B602-01EAE8B6E249}" srcOrd="0" destOrd="0" presId="urn:microsoft.com/office/officeart/2005/8/layout/hierarchy1"/>
    <dgm:cxn modelId="{A0203818-6C79-42A6-B4DB-97370D02B375}" type="presParOf" srcId="{525E5AF7-1ED6-4178-8ECD-96A242721470}" destId="{8D51AD2C-5EC0-4A6E-869C-C795281B4C00}" srcOrd="1" destOrd="0" presId="urn:microsoft.com/office/officeart/2005/8/layout/hierarchy1"/>
    <dgm:cxn modelId="{14AF63B9-4A4B-40CF-8120-B320BFEB1FBC}" type="presParOf" srcId="{C53CC1D1-3812-4FC2-8399-AFE404A2BAF3}" destId="{3AC74952-74B7-428A-A387-EBE14316D4CF}" srcOrd="1" destOrd="0" presId="urn:microsoft.com/office/officeart/2005/8/layout/hierarchy1"/>
    <dgm:cxn modelId="{E06414ED-BEAB-4940-AA80-F58953DF5332}" type="presParOf" srcId="{36FD503A-BEE3-49D3-B2E3-2CA71687BD28}" destId="{095E2AFF-46AC-4C1C-9226-0E582083E99A}" srcOrd="6" destOrd="0" presId="urn:microsoft.com/office/officeart/2005/8/layout/hierarchy1"/>
    <dgm:cxn modelId="{90D04DFE-D605-41B6-8B65-DD9158FBB0ED}" type="presParOf" srcId="{36FD503A-BEE3-49D3-B2E3-2CA71687BD28}" destId="{8C6B7520-2926-4E46-B1A0-D54DC74956FD}" srcOrd="7" destOrd="0" presId="urn:microsoft.com/office/officeart/2005/8/layout/hierarchy1"/>
    <dgm:cxn modelId="{67E479FA-FA49-4D58-B64E-9E882B1CBB6E}" type="presParOf" srcId="{8C6B7520-2926-4E46-B1A0-D54DC74956FD}" destId="{BCEA4775-5ADF-421E-BCE2-09D9A609300A}" srcOrd="0" destOrd="0" presId="urn:microsoft.com/office/officeart/2005/8/layout/hierarchy1"/>
    <dgm:cxn modelId="{1DF7D1E9-724A-4E4C-90B5-1CF2156C5F78}" type="presParOf" srcId="{BCEA4775-5ADF-421E-BCE2-09D9A609300A}" destId="{FA74EAB5-DC3D-44DB-A9D7-491C14385802}" srcOrd="0" destOrd="0" presId="urn:microsoft.com/office/officeart/2005/8/layout/hierarchy1"/>
    <dgm:cxn modelId="{E36E140F-7C07-476F-9250-2EC11B5F135D}" type="presParOf" srcId="{BCEA4775-5ADF-421E-BCE2-09D9A609300A}" destId="{883FA174-A96B-48D0-9839-ED4968C4AD33}" srcOrd="1" destOrd="0" presId="urn:microsoft.com/office/officeart/2005/8/layout/hierarchy1"/>
    <dgm:cxn modelId="{AC125D41-C964-49F3-9C10-20169E4148ED}" type="presParOf" srcId="{8C6B7520-2926-4E46-B1A0-D54DC74956FD}" destId="{31391084-4396-4A9D-905F-906C2D4EA955}" srcOrd="1" destOrd="0" presId="urn:microsoft.com/office/officeart/2005/8/layout/hierarchy1"/>
    <dgm:cxn modelId="{945E9DD9-5026-4D78-9ABE-67CFDB6EDA89}" type="presParOf" srcId="{36FD503A-BEE3-49D3-B2E3-2CA71687BD28}" destId="{2D37310E-102C-46D7-890B-6D062B844E49}" srcOrd="8" destOrd="0" presId="urn:microsoft.com/office/officeart/2005/8/layout/hierarchy1"/>
    <dgm:cxn modelId="{712CA565-098C-499E-A31E-58A9D817542C}" type="presParOf" srcId="{36FD503A-BEE3-49D3-B2E3-2CA71687BD28}" destId="{B3AC1546-59A3-4A02-8567-01073982753A}" srcOrd="9" destOrd="0" presId="urn:microsoft.com/office/officeart/2005/8/layout/hierarchy1"/>
    <dgm:cxn modelId="{649FD229-EA91-4906-8860-233C5DEFBE43}" type="presParOf" srcId="{B3AC1546-59A3-4A02-8567-01073982753A}" destId="{F30BB4E4-47CD-4719-923A-0E81939EC3DE}" srcOrd="0" destOrd="0" presId="urn:microsoft.com/office/officeart/2005/8/layout/hierarchy1"/>
    <dgm:cxn modelId="{873B9F05-DEB1-48B7-B63B-51ABBA6B1EFD}" type="presParOf" srcId="{F30BB4E4-47CD-4719-923A-0E81939EC3DE}" destId="{9CFA15F1-C394-44E7-BD36-4E40456F24E3}" srcOrd="0" destOrd="0" presId="urn:microsoft.com/office/officeart/2005/8/layout/hierarchy1"/>
    <dgm:cxn modelId="{70730723-8B2D-4E8E-BFBF-62026CA9F7DD}" type="presParOf" srcId="{F30BB4E4-47CD-4719-923A-0E81939EC3DE}" destId="{A7BA63B7-6178-466A-B546-CE27811BACD0}" srcOrd="1" destOrd="0" presId="urn:microsoft.com/office/officeart/2005/8/layout/hierarchy1"/>
    <dgm:cxn modelId="{895E8520-E7F3-456B-A2A9-E81BC900D953}" type="presParOf" srcId="{B3AC1546-59A3-4A02-8567-01073982753A}" destId="{450232D1-4616-4EA2-B5FC-793BF0E3C244}"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B814B045-F9CF-4AAC-861D-4A8972CFAF27}" type="doc">
      <dgm:prSet loTypeId="urn:microsoft.com/office/officeart/2005/8/layout/process3" loCatId="process" qsTypeId="urn:microsoft.com/office/officeart/2005/8/quickstyle/simple1" qsCatId="simple" csTypeId="urn:microsoft.com/office/officeart/2005/8/colors/accent3_2" csCatId="accent3" phldr="1"/>
      <dgm:spPr/>
      <dgm:t>
        <a:bodyPr/>
        <a:lstStyle/>
        <a:p>
          <a:endParaRPr lang="en-US"/>
        </a:p>
      </dgm:t>
    </dgm:pt>
    <dgm:pt modelId="{44D2EF85-BABB-4D9A-9E33-29F9BF586C6C}">
      <dgm:prSet phldrT="[Text]" phldr="0"/>
      <dgm:spPr/>
      <dgm:t>
        <a:bodyPr/>
        <a:lstStyle/>
        <a:p>
          <a:r>
            <a:rPr lang="en-US">
              <a:latin typeface="Aptos Display" panose="02110004020202020204"/>
            </a:rPr>
            <a:t>date_utc</a:t>
          </a:r>
          <a:endParaRPr lang="en-US"/>
        </a:p>
      </dgm:t>
    </dgm:pt>
    <dgm:pt modelId="{2576F1BB-240C-40D7-9DD6-9FB77C7A59DE}" type="parTrans" cxnId="{DE3EEC39-4533-459B-81DB-1F4E85F32646}">
      <dgm:prSet/>
      <dgm:spPr/>
      <dgm:t>
        <a:bodyPr/>
        <a:lstStyle/>
        <a:p>
          <a:endParaRPr lang="en-US"/>
        </a:p>
      </dgm:t>
    </dgm:pt>
    <dgm:pt modelId="{ACA7FEFB-0303-449C-8578-1D0B659B353E}" type="sibTrans" cxnId="{DE3EEC39-4533-459B-81DB-1F4E85F32646}">
      <dgm:prSet/>
      <dgm:spPr/>
      <dgm:t>
        <a:bodyPr/>
        <a:lstStyle/>
        <a:p>
          <a:endParaRPr lang="en-US"/>
        </a:p>
      </dgm:t>
    </dgm:pt>
    <dgm:pt modelId="{3409AFDF-2599-4EDF-9307-263E31678516}">
      <dgm:prSet phldrT="[Text]" phldr="0"/>
      <dgm:spPr/>
      <dgm:t>
        <a:bodyPr/>
        <a:lstStyle/>
        <a:p>
          <a:pPr rtl="0"/>
          <a:r>
            <a:rPr lang="en-US"/>
            <a:t>e.g.,</a:t>
          </a:r>
          <a:r>
            <a:rPr lang="en-US">
              <a:latin typeface="Aptos Display" panose="02110004020202020204"/>
            </a:rPr>
            <a:t> </a:t>
          </a:r>
          <a:r>
            <a:rPr lang="en-US">
              <a:latin typeface="system-ui"/>
            </a:rPr>
            <a:t>2006-03-24T22:30:00.000Z</a:t>
          </a:r>
        </a:p>
      </dgm:t>
    </dgm:pt>
    <dgm:pt modelId="{74E3574A-689E-4800-9848-F3F21DA991C7}" type="parTrans" cxnId="{546C1F3E-5BB2-4D40-B005-35EBC126859C}">
      <dgm:prSet/>
      <dgm:spPr/>
      <dgm:t>
        <a:bodyPr/>
        <a:lstStyle/>
        <a:p>
          <a:endParaRPr lang="en-US"/>
        </a:p>
      </dgm:t>
    </dgm:pt>
    <dgm:pt modelId="{EEA4D229-F274-44C2-8320-E430BA14E5FC}" type="sibTrans" cxnId="{546C1F3E-5BB2-4D40-B005-35EBC126859C}">
      <dgm:prSet/>
      <dgm:spPr/>
      <dgm:t>
        <a:bodyPr/>
        <a:lstStyle/>
        <a:p>
          <a:endParaRPr lang="en-US"/>
        </a:p>
      </dgm:t>
    </dgm:pt>
    <dgm:pt modelId="{B8119C52-9B36-4CC9-8218-F6959ADD9EB5}">
      <dgm:prSet phldrT="[Text]" phldr="0"/>
      <dgm:spPr/>
      <dgm:t>
        <a:bodyPr/>
        <a:lstStyle/>
        <a:p>
          <a:pPr rtl="0"/>
          <a:r>
            <a:rPr lang="en-US">
              <a:latin typeface="Aptos Display" panose="02110004020202020204"/>
            </a:rPr>
            <a:t>datetime pandas</a:t>
          </a:r>
          <a:br>
            <a:rPr lang="en-US" dirty="0">
              <a:latin typeface="Aptos Display" panose="02110004020202020204"/>
            </a:rPr>
          </a:br>
          <a:r>
            <a:rPr lang="en-US" dirty="0">
              <a:latin typeface="Aptos Display" panose="02110004020202020204"/>
            </a:rPr>
            <a:t>data type </a:t>
          </a:r>
        </a:p>
      </dgm:t>
    </dgm:pt>
    <dgm:pt modelId="{468B4E63-27E5-4E4B-80A0-F2DAEF6D8516}" type="parTrans" cxnId="{F3C4152C-68AB-4DA9-A478-508453ADAB88}">
      <dgm:prSet/>
      <dgm:spPr/>
      <dgm:t>
        <a:bodyPr/>
        <a:lstStyle/>
        <a:p>
          <a:endParaRPr lang="en-US"/>
        </a:p>
      </dgm:t>
    </dgm:pt>
    <dgm:pt modelId="{61D899E1-05D9-4B03-B3A0-09989092F26C}" type="sibTrans" cxnId="{F3C4152C-68AB-4DA9-A478-508453ADAB88}">
      <dgm:prSet/>
      <dgm:spPr/>
      <dgm:t>
        <a:bodyPr/>
        <a:lstStyle/>
        <a:p>
          <a:endParaRPr lang="en-US"/>
        </a:p>
      </dgm:t>
    </dgm:pt>
    <dgm:pt modelId="{092E4E2F-0214-4E51-B360-BD0A800B3EEB}">
      <dgm:prSet phldrT="[Text]" phldr="0"/>
      <dgm:spPr/>
      <dgm:t>
        <a:bodyPr/>
        <a:lstStyle/>
        <a:p>
          <a:pPr rtl="0"/>
          <a:r>
            <a:rPr lang="en-US"/>
            <a:t>e.g.,</a:t>
          </a:r>
          <a:r>
            <a:rPr lang="en-US">
              <a:latin typeface="system-ui"/>
            </a:rPr>
            <a:t>2006-03-24</a:t>
          </a:r>
        </a:p>
      </dgm:t>
    </dgm:pt>
    <dgm:pt modelId="{C4A048CB-47E0-4CA4-B23F-9C6F19C92C31}" type="parTrans" cxnId="{D0886138-F80D-44D5-B52D-F89F887F3A7F}">
      <dgm:prSet/>
      <dgm:spPr/>
      <dgm:t>
        <a:bodyPr/>
        <a:lstStyle/>
        <a:p>
          <a:endParaRPr lang="en-US"/>
        </a:p>
      </dgm:t>
    </dgm:pt>
    <dgm:pt modelId="{5C37B0C9-CF72-4C22-B11F-02C5672BA460}" type="sibTrans" cxnId="{D0886138-F80D-44D5-B52D-F89F887F3A7F}">
      <dgm:prSet/>
      <dgm:spPr/>
      <dgm:t>
        <a:bodyPr/>
        <a:lstStyle/>
        <a:p>
          <a:endParaRPr lang="en-US"/>
        </a:p>
      </dgm:t>
    </dgm:pt>
    <dgm:pt modelId="{56AFDE6B-0371-43A2-80E2-C3DC95D0D6DA}" type="pres">
      <dgm:prSet presAssocID="{B814B045-F9CF-4AAC-861D-4A8972CFAF27}" presName="linearFlow" presStyleCnt="0">
        <dgm:presLayoutVars>
          <dgm:dir/>
          <dgm:animLvl val="lvl"/>
          <dgm:resizeHandles val="exact"/>
        </dgm:presLayoutVars>
      </dgm:prSet>
      <dgm:spPr/>
    </dgm:pt>
    <dgm:pt modelId="{55C82ABA-34EA-467A-873C-7A83D79184AD}" type="pres">
      <dgm:prSet presAssocID="{44D2EF85-BABB-4D9A-9E33-29F9BF586C6C}" presName="composite" presStyleCnt="0"/>
      <dgm:spPr/>
    </dgm:pt>
    <dgm:pt modelId="{10BF5D3E-B53C-499B-A32A-249088727947}" type="pres">
      <dgm:prSet presAssocID="{44D2EF85-BABB-4D9A-9E33-29F9BF586C6C}" presName="parTx" presStyleLbl="node1" presStyleIdx="0" presStyleCnt="2">
        <dgm:presLayoutVars>
          <dgm:chMax val="0"/>
          <dgm:chPref val="0"/>
          <dgm:bulletEnabled val="1"/>
        </dgm:presLayoutVars>
      </dgm:prSet>
      <dgm:spPr/>
    </dgm:pt>
    <dgm:pt modelId="{BD637786-FB75-48D1-9D06-3BF2ABB10C9F}" type="pres">
      <dgm:prSet presAssocID="{44D2EF85-BABB-4D9A-9E33-29F9BF586C6C}" presName="parSh" presStyleLbl="node1" presStyleIdx="0" presStyleCnt="2"/>
      <dgm:spPr/>
    </dgm:pt>
    <dgm:pt modelId="{27C94405-098B-4889-9831-D9AED68D2E97}" type="pres">
      <dgm:prSet presAssocID="{44D2EF85-BABB-4D9A-9E33-29F9BF586C6C}" presName="desTx" presStyleLbl="fgAcc1" presStyleIdx="0" presStyleCnt="2">
        <dgm:presLayoutVars>
          <dgm:bulletEnabled val="1"/>
        </dgm:presLayoutVars>
      </dgm:prSet>
      <dgm:spPr/>
    </dgm:pt>
    <dgm:pt modelId="{58AF699C-145B-47D0-8389-98043DCDE6CE}" type="pres">
      <dgm:prSet presAssocID="{ACA7FEFB-0303-449C-8578-1D0B659B353E}" presName="sibTrans" presStyleLbl="sibTrans2D1" presStyleIdx="0" presStyleCnt="1"/>
      <dgm:spPr/>
    </dgm:pt>
    <dgm:pt modelId="{A87B34A9-6D4D-4DE3-881F-482E411719CA}" type="pres">
      <dgm:prSet presAssocID="{ACA7FEFB-0303-449C-8578-1D0B659B353E}" presName="connTx" presStyleLbl="sibTrans2D1" presStyleIdx="0" presStyleCnt="1"/>
      <dgm:spPr/>
    </dgm:pt>
    <dgm:pt modelId="{F06643DB-065F-410A-BBEB-47EF917C48A9}" type="pres">
      <dgm:prSet presAssocID="{B8119C52-9B36-4CC9-8218-F6959ADD9EB5}" presName="composite" presStyleCnt="0"/>
      <dgm:spPr/>
    </dgm:pt>
    <dgm:pt modelId="{D5CB5120-E4C6-4444-8C02-3B660D5AA3AC}" type="pres">
      <dgm:prSet presAssocID="{B8119C52-9B36-4CC9-8218-F6959ADD9EB5}" presName="parTx" presStyleLbl="node1" presStyleIdx="0" presStyleCnt="2">
        <dgm:presLayoutVars>
          <dgm:chMax val="0"/>
          <dgm:chPref val="0"/>
          <dgm:bulletEnabled val="1"/>
        </dgm:presLayoutVars>
      </dgm:prSet>
      <dgm:spPr/>
    </dgm:pt>
    <dgm:pt modelId="{8D1E1D23-B21F-49B7-8E84-9C27B7C52525}" type="pres">
      <dgm:prSet presAssocID="{B8119C52-9B36-4CC9-8218-F6959ADD9EB5}" presName="parSh" presStyleLbl="node1" presStyleIdx="1" presStyleCnt="2"/>
      <dgm:spPr/>
    </dgm:pt>
    <dgm:pt modelId="{ECFF5A37-BFEC-4964-B3F5-CD0438F6F697}" type="pres">
      <dgm:prSet presAssocID="{B8119C52-9B36-4CC9-8218-F6959ADD9EB5}" presName="desTx" presStyleLbl="fgAcc1" presStyleIdx="1" presStyleCnt="2">
        <dgm:presLayoutVars>
          <dgm:bulletEnabled val="1"/>
        </dgm:presLayoutVars>
      </dgm:prSet>
      <dgm:spPr/>
    </dgm:pt>
  </dgm:ptLst>
  <dgm:cxnLst>
    <dgm:cxn modelId="{AE5F570B-2FDA-492D-8AA4-90E512233B84}" type="presOf" srcId="{B8119C52-9B36-4CC9-8218-F6959ADD9EB5}" destId="{8D1E1D23-B21F-49B7-8E84-9C27B7C52525}" srcOrd="1" destOrd="0" presId="urn:microsoft.com/office/officeart/2005/8/layout/process3"/>
    <dgm:cxn modelId="{4F6C070D-4BE3-4D43-9729-9048339BABAF}" type="presOf" srcId="{44D2EF85-BABB-4D9A-9E33-29F9BF586C6C}" destId="{10BF5D3E-B53C-499B-A32A-249088727947}" srcOrd="0" destOrd="0" presId="urn:microsoft.com/office/officeart/2005/8/layout/process3"/>
    <dgm:cxn modelId="{37A83A20-53B8-4F61-B077-95934B464423}" type="presOf" srcId="{ACA7FEFB-0303-449C-8578-1D0B659B353E}" destId="{A87B34A9-6D4D-4DE3-881F-482E411719CA}" srcOrd="1" destOrd="0" presId="urn:microsoft.com/office/officeart/2005/8/layout/process3"/>
    <dgm:cxn modelId="{14E75C29-A571-4746-BACB-9D5A3169118B}" type="presOf" srcId="{44D2EF85-BABB-4D9A-9E33-29F9BF586C6C}" destId="{BD637786-FB75-48D1-9D06-3BF2ABB10C9F}" srcOrd="1" destOrd="0" presId="urn:microsoft.com/office/officeart/2005/8/layout/process3"/>
    <dgm:cxn modelId="{F3C4152C-68AB-4DA9-A478-508453ADAB88}" srcId="{B814B045-F9CF-4AAC-861D-4A8972CFAF27}" destId="{B8119C52-9B36-4CC9-8218-F6959ADD9EB5}" srcOrd="1" destOrd="0" parTransId="{468B4E63-27E5-4E4B-80A0-F2DAEF6D8516}" sibTransId="{61D899E1-05D9-4B03-B3A0-09989092F26C}"/>
    <dgm:cxn modelId="{8C77F02C-EAD6-4ABF-888A-1340BC45CECA}" type="presOf" srcId="{3409AFDF-2599-4EDF-9307-263E31678516}" destId="{27C94405-098B-4889-9831-D9AED68D2E97}" srcOrd="0" destOrd="0" presId="urn:microsoft.com/office/officeart/2005/8/layout/process3"/>
    <dgm:cxn modelId="{D0886138-F80D-44D5-B52D-F89F887F3A7F}" srcId="{B8119C52-9B36-4CC9-8218-F6959ADD9EB5}" destId="{092E4E2F-0214-4E51-B360-BD0A800B3EEB}" srcOrd="0" destOrd="0" parTransId="{C4A048CB-47E0-4CA4-B23F-9C6F19C92C31}" sibTransId="{5C37B0C9-CF72-4C22-B11F-02C5672BA460}"/>
    <dgm:cxn modelId="{DE3EEC39-4533-459B-81DB-1F4E85F32646}" srcId="{B814B045-F9CF-4AAC-861D-4A8972CFAF27}" destId="{44D2EF85-BABB-4D9A-9E33-29F9BF586C6C}" srcOrd="0" destOrd="0" parTransId="{2576F1BB-240C-40D7-9DD6-9FB77C7A59DE}" sibTransId="{ACA7FEFB-0303-449C-8578-1D0B659B353E}"/>
    <dgm:cxn modelId="{546C1F3E-5BB2-4D40-B005-35EBC126859C}" srcId="{44D2EF85-BABB-4D9A-9E33-29F9BF586C6C}" destId="{3409AFDF-2599-4EDF-9307-263E31678516}" srcOrd="0" destOrd="0" parTransId="{74E3574A-689E-4800-9848-F3F21DA991C7}" sibTransId="{EEA4D229-F274-44C2-8320-E430BA14E5FC}"/>
    <dgm:cxn modelId="{4344C049-56BB-48AB-9D02-F519574A08A1}" type="presOf" srcId="{ACA7FEFB-0303-449C-8578-1D0B659B353E}" destId="{58AF699C-145B-47D0-8389-98043DCDE6CE}" srcOrd="0" destOrd="0" presId="urn:microsoft.com/office/officeart/2005/8/layout/process3"/>
    <dgm:cxn modelId="{FE55E479-40F6-4E66-AD0D-25E90C3B8A43}" type="presOf" srcId="{B814B045-F9CF-4AAC-861D-4A8972CFAF27}" destId="{56AFDE6B-0371-43A2-80E2-C3DC95D0D6DA}" srcOrd="0" destOrd="0" presId="urn:microsoft.com/office/officeart/2005/8/layout/process3"/>
    <dgm:cxn modelId="{FA513884-8A27-41D0-984B-444ACB67CD8C}" type="presOf" srcId="{092E4E2F-0214-4E51-B360-BD0A800B3EEB}" destId="{ECFF5A37-BFEC-4964-B3F5-CD0438F6F697}" srcOrd="0" destOrd="0" presId="urn:microsoft.com/office/officeart/2005/8/layout/process3"/>
    <dgm:cxn modelId="{F480C0D4-C7D4-4E6F-903A-88FF15295A53}" type="presOf" srcId="{B8119C52-9B36-4CC9-8218-F6959ADD9EB5}" destId="{D5CB5120-E4C6-4444-8C02-3B660D5AA3AC}" srcOrd="0" destOrd="0" presId="urn:microsoft.com/office/officeart/2005/8/layout/process3"/>
    <dgm:cxn modelId="{34A5CEE7-DEFE-44EB-8EFF-C19AB0C05D30}" type="presParOf" srcId="{56AFDE6B-0371-43A2-80E2-C3DC95D0D6DA}" destId="{55C82ABA-34EA-467A-873C-7A83D79184AD}" srcOrd="0" destOrd="0" presId="urn:microsoft.com/office/officeart/2005/8/layout/process3"/>
    <dgm:cxn modelId="{B1CBBB32-0FB3-4B20-87F9-1602E8D119F3}" type="presParOf" srcId="{55C82ABA-34EA-467A-873C-7A83D79184AD}" destId="{10BF5D3E-B53C-499B-A32A-249088727947}" srcOrd="0" destOrd="0" presId="urn:microsoft.com/office/officeart/2005/8/layout/process3"/>
    <dgm:cxn modelId="{40FDA972-F3E8-4455-8510-42B84BF942E6}" type="presParOf" srcId="{55C82ABA-34EA-467A-873C-7A83D79184AD}" destId="{BD637786-FB75-48D1-9D06-3BF2ABB10C9F}" srcOrd="1" destOrd="0" presId="urn:microsoft.com/office/officeart/2005/8/layout/process3"/>
    <dgm:cxn modelId="{E801054C-E4AC-4D9C-BDA8-5EBBA1E784FF}" type="presParOf" srcId="{55C82ABA-34EA-467A-873C-7A83D79184AD}" destId="{27C94405-098B-4889-9831-D9AED68D2E97}" srcOrd="2" destOrd="0" presId="urn:microsoft.com/office/officeart/2005/8/layout/process3"/>
    <dgm:cxn modelId="{6F46F2F6-9014-48FE-A0B9-541E0B6B2F7E}" type="presParOf" srcId="{56AFDE6B-0371-43A2-80E2-C3DC95D0D6DA}" destId="{58AF699C-145B-47D0-8389-98043DCDE6CE}" srcOrd="1" destOrd="0" presId="urn:microsoft.com/office/officeart/2005/8/layout/process3"/>
    <dgm:cxn modelId="{7B30CDD3-0106-4A99-91BC-5CE4360A1F30}" type="presParOf" srcId="{58AF699C-145B-47D0-8389-98043DCDE6CE}" destId="{A87B34A9-6D4D-4DE3-881F-482E411719CA}" srcOrd="0" destOrd="0" presId="urn:microsoft.com/office/officeart/2005/8/layout/process3"/>
    <dgm:cxn modelId="{D45A9161-F821-4BDD-A1A7-AE331C326192}" type="presParOf" srcId="{56AFDE6B-0371-43A2-80E2-C3DC95D0D6DA}" destId="{F06643DB-065F-410A-BBEB-47EF917C48A9}" srcOrd="2" destOrd="0" presId="urn:microsoft.com/office/officeart/2005/8/layout/process3"/>
    <dgm:cxn modelId="{8A551532-962C-486C-8756-3584F569DFB2}" type="presParOf" srcId="{F06643DB-065F-410A-BBEB-47EF917C48A9}" destId="{D5CB5120-E4C6-4444-8C02-3B660D5AA3AC}" srcOrd="0" destOrd="0" presId="urn:microsoft.com/office/officeart/2005/8/layout/process3"/>
    <dgm:cxn modelId="{D5E67AD0-9042-47F8-9719-A9DF828A966A}" type="presParOf" srcId="{F06643DB-065F-410A-BBEB-47EF917C48A9}" destId="{8D1E1D23-B21F-49B7-8E84-9C27B7C52525}" srcOrd="1" destOrd="0" presId="urn:microsoft.com/office/officeart/2005/8/layout/process3"/>
    <dgm:cxn modelId="{A3F86AC5-A422-4164-BD4D-A70A4A6018C3}" type="presParOf" srcId="{F06643DB-065F-410A-BBEB-47EF917C48A9}" destId="{ECFF5A37-BFEC-4964-B3F5-CD0438F6F697}" srcOrd="2" destOrd="0" presId="urn:microsoft.com/office/officeart/2005/8/layout/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67244F8D-B2ED-45EF-AF10-5F06652C1C8B}" type="doc">
      <dgm:prSet loTypeId="urn:microsoft.com/office/officeart/2005/8/layout/bProcess3" loCatId="process" qsTypeId="urn:microsoft.com/office/officeart/2005/8/quickstyle/simple1" qsCatId="simple" csTypeId="urn:microsoft.com/office/officeart/2005/8/colors/colorful3" csCatId="colorful" phldr="1"/>
      <dgm:spPr/>
      <dgm:t>
        <a:bodyPr/>
        <a:lstStyle/>
        <a:p>
          <a:endParaRPr lang="en-US"/>
        </a:p>
      </dgm:t>
    </dgm:pt>
    <dgm:pt modelId="{880339CB-ECC4-4163-9998-8FAFA6C47A61}">
      <dgm:prSet phldrT="[Text]" phldr="0"/>
      <dgm:spPr/>
      <dgm:t>
        <a:bodyPr/>
        <a:lstStyle/>
        <a:p>
          <a:pPr rtl="0"/>
          <a:r>
            <a:rPr lang="en-US" dirty="0">
              <a:latin typeface="Aptos Display" panose="02110004020202020204"/>
            </a:rPr>
            <a:t>Prepare data</a:t>
          </a:r>
          <a:endParaRPr lang="en-US" dirty="0"/>
        </a:p>
      </dgm:t>
    </dgm:pt>
    <dgm:pt modelId="{30143DD4-E485-4D17-8C88-4EAB96D4D7EE}" type="parTrans" cxnId="{BCF0EA36-943B-4076-96C8-902BE7354469}">
      <dgm:prSet/>
      <dgm:spPr/>
      <dgm:t>
        <a:bodyPr/>
        <a:lstStyle/>
        <a:p>
          <a:endParaRPr lang="en-US"/>
        </a:p>
      </dgm:t>
    </dgm:pt>
    <dgm:pt modelId="{9EF296E7-52C5-4BA3-8BFD-A62E7911A1BA}" type="sibTrans" cxnId="{BCF0EA36-943B-4076-96C8-902BE7354469}">
      <dgm:prSet/>
      <dgm:spPr/>
      <dgm:t>
        <a:bodyPr/>
        <a:lstStyle/>
        <a:p>
          <a:endParaRPr lang="en-US"/>
        </a:p>
      </dgm:t>
    </dgm:pt>
    <dgm:pt modelId="{3C50BEAF-EE91-4EE7-9BEB-89D5CDB03106}">
      <dgm:prSet phldrT="[Text]" phldr="0"/>
      <dgm:spPr/>
      <dgm:t>
        <a:bodyPr/>
        <a:lstStyle/>
        <a:p>
          <a:pPr rtl="0"/>
          <a:r>
            <a:rPr lang="en-US" dirty="0">
              <a:latin typeface="Aptos"/>
            </a:rPr>
            <a:t>Standardized data</a:t>
          </a:r>
          <a:endParaRPr lang="en-US" dirty="0"/>
        </a:p>
      </dgm:t>
    </dgm:pt>
    <dgm:pt modelId="{37DC3FFA-DBE8-4AD7-B634-BC16B75CFAD4}" type="parTrans" cxnId="{C177EF58-00AE-428E-90DE-D00AA9289006}">
      <dgm:prSet/>
      <dgm:spPr/>
      <dgm:t>
        <a:bodyPr/>
        <a:lstStyle/>
        <a:p>
          <a:endParaRPr lang="en-US"/>
        </a:p>
      </dgm:t>
    </dgm:pt>
    <dgm:pt modelId="{C383E0C1-C90E-4D58-AA93-4BAF2353A510}" type="sibTrans" cxnId="{C177EF58-00AE-428E-90DE-D00AA9289006}">
      <dgm:prSet/>
      <dgm:spPr/>
      <dgm:t>
        <a:bodyPr/>
        <a:lstStyle/>
        <a:p>
          <a:endParaRPr lang="en-US"/>
        </a:p>
      </dgm:t>
    </dgm:pt>
    <dgm:pt modelId="{93CA7448-6656-4238-BD43-DC54EF7A999C}">
      <dgm:prSet phldrT="[Text]" phldr="0"/>
      <dgm:spPr/>
      <dgm:t>
        <a:bodyPr/>
        <a:lstStyle/>
        <a:p>
          <a:pPr rtl="0"/>
          <a:r>
            <a:rPr lang="en-US" dirty="0">
              <a:latin typeface="Aptos Display" panose="02110004020202020204"/>
            </a:rPr>
            <a:t>Train model</a:t>
          </a:r>
          <a:endParaRPr lang="en-US" dirty="0"/>
        </a:p>
      </dgm:t>
    </dgm:pt>
    <dgm:pt modelId="{0BEE8918-9273-4371-9108-829AFC2632E2}" type="parTrans" cxnId="{3AE0B982-1903-4D91-AFEE-96CFBD3B9A8A}">
      <dgm:prSet/>
      <dgm:spPr/>
      <dgm:t>
        <a:bodyPr/>
        <a:lstStyle/>
        <a:p>
          <a:endParaRPr lang="en-US"/>
        </a:p>
      </dgm:t>
    </dgm:pt>
    <dgm:pt modelId="{50233597-53FC-4932-8360-54714A3100A0}" type="sibTrans" cxnId="{3AE0B982-1903-4D91-AFEE-96CFBD3B9A8A}">
      <dgm:prSet/>
      <dgm:spPr/>
      <dgm:t>
        <a:bodyPr/>
        <a:lstStyle/>
        <a:p>
          <a:endParaRPr lang="en-US"/>
        </a:p>
      </dgm:t>
    </dgm:pt>
    <dgm:pt modelId="{26A303FB-CC60-42B1-AA38-B74269A04411}">
      <dgm:prSet phldrT="[Text]" phldr="0"/>
      <dgm:spPr/>
      <dgm:t>
        <a:bodyPr/>
        <a:lstStyle/>
        <a:p>
          <a:r>
            <a:rPr lang="en-US" b="1" dirty="0"/>
            <a:t>Models</a:t>
          </a:r>
          <a:r>
            <a:rPr lang="en-US" dirty="0"/>
            <a:t>: </a:t>
          </a:r>
          <a:r>
            <a:rPr lang="en-US" b="0" i="0" dirty="0"/>
            <a:t>Logistic Regression, SVM, Decision Trees, KNN</a:t>
          </a:r>
          <a:endParaRPr lang="en-US" i="0" dirty="0"/>
        </a:p>
      </dgm:t>
    </dgm:pt>
    <dgm:pt modelId="{910107AF-193A-419E-821C-2DCAA578B7E4}" type="parTrans" cxnId="{FBA771BB-E1FC-4CE3-AFE2-FBBF848D9003}">
      <dgm:prSet/>
      <dgm:spPr/>
      <dgm:t>
        <a:bodyPr/>
        <a:lstStyle/>
        <a:p>
          <a:endParaRPr lang="en-US"/>
        </a:p>
      </dgm:t>
    </dgm:pt>
    <dgm:pt modelId="{5F639D49-2A6F-4771-92A6-918DD48851C5}" type="sibTrans" cxnId="{FBA771BB-E1FC-4CE3-AFE2-FBBF848D9003}">
      <dgm:prSet/>
      <dgm:spPr/>
      <dgm:t>
        <a:bodyPr/>
        <a:lstStyle/>
        <a:p>
          <a:endParaRPr lang="en-US"/>
        </a:p>
      </dgm:t>
    </dgm:pt>
    <dgm:pt modelId="{2F09C773-C338-47F9-B718-198880A7FE1F}">
      <dgm:prSet phldrT="[Text]" phldr="0"/>
      <dgm:spPr/>
      <dgm:t>
        <a:bodyPr/>
        <a:lstStyle/>
        <a:p>
          <a:pPr rtl="0"/>
          <a:r>
            <a:rPr lang="en-US" dirty="0">
              <a:latin typeface="Aptos Display" panose="02110004020202020204"/>
            </a:rPr>
            <a:t>Evaluate model</a:t>
          </a:r>
          <a:endParaRPr lang="en-US" dirty="0"/>
        </a:p>
      </dgm:t>
    </dgm:pt>
    <dgm:pt modelId="{A7FB020F-3C46-4968-B877-538C85E70980}" type="parTrans" cxnId="{775A554F-FA33-4927-B6C8-826EB278922A}">
      <dgm:prSet/>
      <dgm:spPr/>
      <dgm:t>
        <a:bodyPr/>
        <a:lstStyle/>
        <a:p>
          <a:endParaRPr lang="en-US"/>
        </a:p>
      </dgm:t>
    </dgm:pt>
    <dgm:pt modelId="{EE84919B-7E97-4B51-97F9-20F71146A109}" type="sibTrans" cxnId="{775A554F-FA33-4927-B6C8-826EB278922A}">
      <dgm:prSet/>
      <dgm:spPr/>
      <dgm:t>
        <a:bodyPr/>
        <a:lstStyle/>
        <a:p>
          <a:endParaRPr lang="en-US"/>
        </a:p>
      </dgm:t>
    </dgm:pt>
    <dgm:pt modelId="{4273031E-94D2-471F-BF54-69664EF2DF39}">
      <dgm:prSet phldrT="[Text]" phldr="0"/>
      <dgm:spPr/>
      <dgm:t>
        <a:bodyPr/>
        <a:lstStyle/>
        <a:p>
          <a:pPr rtl="0"/>
          <a:r>
            <a:rPr lang="en-US" dirty="0"/>
            <a:t>Assess models using accuracy and confusion matrix on the test set</a:t>
          </a:r>
        </a:p>
      </dgm:t>
    </dgm:pt>
    <dgm:pt modelId="{788DB197-877E-4511-9773-EBD5F20F888A}" type="parTrans" cxnId="{9BBC70FF-C5E0-44B4-90DE-32778869D255}">
      <dgm:prSet/>
      <dgm:spPr/>
      <dgm:t>
        <a:bodyPr/>
        <a:lstStyle/>
        <a:p>
          <a:endParaRPr lang="en-US"/>
        </a:p>
      </dgm:t>
    </dgm:pt>
    <dgm:pt modelId="{6CD3BBD5-ABC0-40EB-B5BF-551E43C6C252}" type="sibTrans" cxnId="{9BBC70FF-C5E0-44B4-90DE-32778869D255}">
      <dgm:prSet/>
      <dgm:spPr/>
      <dgm:t>
        <a:bodyPr/>
        <a:lstStyle/>
        <a:p>
          <a:endParaRPr lang="en-US"/>
        </a:p>
      </dgm:t>
    </dgm:pt>
    <dgm:pt modelId="{BF9D0798-F7FE-4197-A95B-AAC960781BF1}">
      <dgm:prSet phldr="0"/>
      <dgm:spPr/>
      <dgm:t>
        <a:bodyPr/>
        <a:lstStyle/>
        <a:p>
          <a:pPr rtl="0"/>
          <a:r>
            <a:rPr lang="en-US" dirty="0">
              <a:latin typeface="Aptos Display" panose="02110004020202020204"/>
            </a:rPr>
            <a:t>Best model</a:t>
          </a:r>
        </a:p>
      </dgm:t>
    </dgm:pt>
    <dgm:pt modelId="{397B2703-8B01-4213-B960-1BE65B7530C7}" type="parTrans" cxnId="{478A6C30-047D-4D2D-9D90-DB5A8BB70200}">
      <dgm:prSet/>
      <dgm:spPr/>
    </dgm:pt>
    <dgm:pt modelId="{41ADD52B-4A9D-4007-A456-CE857CD28ECE}" type="sibTrans" cxnId="{478A6C30-047D-4D2D-9D90-DB5A8BB70200}">
      <dgm:prSet/>
      <dgm:spPr/>
      <dgm:t>
        <a:bodyPr/>
        <a:lstStyle/>
        <a:p>
          <a:endParaRPr lang="en-US"/>
        </a:p>
      </dgm:t>
    </dgm:pt>
    <dgm:pt modelId="{018F0F9A-7601-4981-90A0-757EBF2AB795}">
      <dgm:prSet phldr="0"/>
      <dgm:spPr/>
      <dgm:t>
        <a:bodyPr/>
        <a:lstStyle/>
        <a:p>
          <a:pPr rtl="0"/>
          <a:r>
            <a:rPr lang="en-US" dirty="0"/>
            <a:t>Decision Tree showed the best performance, achieving </a:t>
          </a:r>
          <a:r>
            <a:rPr lang="en-US" b="1" dirty="0"/>
            <a:t>0.9444 accuracy</a:t>
          </a:r>
          <a:r>
            <a:rPr lang="en-US" dirty="0"/>
            <a:t> on test data.</a:t>
          </a:r>
          <a:endParaRPr lang="en-US" dirty="0">
            <a:latin typeface="Aptos Display" panose="02110004020202020204"/>
          </a:endParaRPr>
        </a:p>
      </dgm:t>
    </dgm:pt>
    <dgm:pt modelId="{9688684E-B691-4D2A-A9A8-F30B9BDF3FAE}" type="parTrans" cxnId="{21951F07-3DF5-4640-9432-C33B155F3D72}">
      <dgm:prSet/>
      <dgm:spPr/>
    </dgm:pt>
    <dgm:pt modelId="{B8FF564D-A498-4205-8591-17E91AA1BB0C}" type="sibTrans" cxnId="{21951F07-3DF5-4640-9432-C33B155F3D72}">
      <dgm:prSet/>
      <dgm:spPr/>
    </dgm:pt>
    <dgm:pt modelId="{12FE6303-8EF0-4D0F-8B06-356A65B85AB6}">
      <dgm:prSet phldr="0"/>
      <dgm:spPr/>
      <dgm:t>
        <a:bodyPr/>
        <a:lstStyle/>
        <a:p>
          <a:pPr rtl="0"/>
          <a:r>
            <a:rPr lang="en-US" dirty="0">
              <a:latin typeface="Aptos"/>
            </a:rPr>
            <a:t>Create a class column</a:t>
          </a:r>
        </a:p>
      </dgm:t>
    </dgm:pt>
    <dgm:pt modelId="{8C5F3815-A931-4A44-A202-1797DFE4E321}" type="parTrans" cxnId="{942BAA1B-684C-492E-AB8C-0E978C53E084}">
      <dgm:prSet/>
      <dgm:spPr/>
    </dgm:pt>
    <dgm:pt modelId="{B2A61F65-0540-4836-BC75-3FFC371666FB}" type="sibTrans" cxnId="{942BAA1B-684C-492E-AB8C-0E978C53E084}">
      <dgm:prSet/>
      <dgm:spPr/>
    </dgm:pt>
    <dgm:pt modelId="{CABC8546-1602-4CEC-87EE-D7D340C758A2}">
      <dgm:prSet phldr="0"/>
      <dgm:spPr/>
      <dgm:t>
        <a:bodyPr/>
        <a:lstStyle/>
        <a:p>
          <a:pPr rtl="0"/>
          <a:r>
            <a:rPr lang="en-US" dirty="0">
              <a:latin typeface="Aptos"/>
            </a:rPr>
            <a:t>split into training and test data</a:t>
          </a:r>
        </a:p>
      </dgm:t>
    </dgm:pt>
    <dgm:pt modelId="{378F39F0-A68E-4A06-9BA4-E6B5A2912D9C}" type="parTrans" cxnId="{EFEC23E8-F722-4EF2-ACBC-F3BE61A9BAAC}">
      <dgm:prSet/>
      <dgm:spPr/>
    </dgm:pt>
    <dgm:pt modelId="{812FA4E2-D6C4-43DF-A8FB-310D3C6EB9D0}" type="sibTrans" cxnId="{EFEC23E8-F722-4EF2-ACBC-F3BE61A9BAAC}">
      <dgm:prSet/>
      <dgm:spPr/>
    </dgm:pt>
    <dgm:pt modelId="{672306B6-E56A-4C8B-B838-0E284E513C1D}">
      <dgm:prSet phldr="0"/>
      <dgm:spPr/>
      <dgm:t>
        <a:bodyPr/>
        <a:lstStyle/>
        <a:p>
          <a:pPr rtl="0"/>
          <a:r>
            <a:rPr lang="en-US" b="1" dirty="0">
              <a:latin typeface="Aptos Display" panose="02110004020202020204"/>
            </a:rPr>
            <a:t>Hyperpara.</a:t>
          </a:r>
          <a:r>
            <a:rPr lang="en-US" b="1" dirty="0"/>
            <a:t> Tuning</a:t>
          </a:r>
          <a:r>
            <a:rPr lang="en-US" dirty="0"/>
            <a:t>: </a:t>
          </a:r>
          <a:r>
            <a:rPr lang="en-US" b="1" dirty="0"/>
            <a:t>GridSearchCV</a:t>
          </a:r>
          <a:endParaRPr lang="en-US" dirty="0">
            <a:latin typeface="Aptos Display" panose="02110004020202020204"/>
          </a:endParaRPr>
        </a:p>
      </dgm:t>
    </dgm:pt>
    <dgm:pt modelId="{235F5987-EFCB-41D5-A242-38EE286AB5E2}" type="parTrans" cxnId="{3923B26B-3727-470D-933C-2475AA9DACAA}">
      <dgm:prSet/>
      <dgm:spPr/>
    </dgm:pt>
    <dgm:pt modelId="{5DFD8DA0-847E-46FB-957E-3FF651E95E3C}" type="sibTrans" cxnId="{3923B26B-3727-470D-933C-2475AA9DACAA}">
      <dgm:prSet/>
      <dgm:spPr/>
    </dgm:pt>
    <dgm:pt modelId="{072077BC-80E6-4212-A9D1-C52E51E37EFF}" type="pres">
      <dgm:prSet presAssocID="{67244F8D-B2ED-45EF-AF10-5F06652C1C8B}" presName="Name0" presStyleCnt="0">
        <dgm:presLayoutVars>
          <dgm:dir/>
          <dgm:resizeHandles val="exact"/>
        </dgm:presLayoutVars>
      </dgm:prSet>
      <dgm:spPr/>
    </dgm:pt>
    <dgm:pt modelId="{377F509C-C2C5-4CAD-B059-25332A4D39FD}" type="pres">
      <dgm:prSet presAssocID="{880339CB-ECC4-4163-9998-8FAFA6C47A61}" presName="node" presStyleLbl="node1" presStyleIdx="0" presStyleCnt="4">
        <dgm:presLayoutVars>
          <dgm:bulletEnabled val="1"/>
        </dgm:presLayoutVars>
      </dgm:prSet>
      <dgm:spPr/>
    </dgm:pt>
    <dgm:pt modelId="{EE4F5A9F-2B53-4D07-8A43-D6F9A7072365}" type="pres">
      <dgm:prSet presAssocID="{9EF296E7-52C5-4BA3-8BFD-A62E7911A1BA}" presName="sibTrans" presStyleLbl="sibTrans1D1" presStyleIdx="0" presStyleCnt="3"/>
      <dgm:spPr/>
    </dgm:pt>
    <dgm:pt modelId="{9E3DB5D9-5FC2-4B87-B3A8-847E0B3DC833}" type="pres">
      <dgm:prSet presAssocID="{9EF296E7-52C5-4BA3-8BFD-A62E7911A1BA}" presName="connectorText" presStyleLbl="sibTrans1D1" presStyleIdx="0" presStyleCnt="3"/>
      <dgm:spPr/>
    </dgm:pt>
    <dgm:pt modelId="{0963FBD3-4AD1-4A5A-BB42-F11A80932366}" type="pres">
      <dgm:prSet presAssocID="{93CA7448-6656-4238-BD43-DC54EF7A999C}" presName="node" presStyleLbl="node1" presStyleIdx="1" presStyleCnt="4">
        <dgm:presLayoutVars>
          <dgm:bulletEnabled val="1"/>
        </dgm:presLayoutVars>
      </dgm:prSet>
      <dgm:spPr/>
    </dgm:pt>
    <dgm:pt modelId="{C3DE4B4C-335F-4A73-B72D-F25BD9BA2DFD}" type="pres">
      <dgm:prSet presAssocID="{50233597-53FC-4932-8360-54714A3100A0}" presName="sibTrans" presStyleLbl="sibTrans1D1" presStyleIdx="1" presStyleCnt="3"/>
      <dgm:spPr/>
    </dgm:pt>
    <dgm:pt modelId="{A03F6422-F4E1-4446-BF4F-CA90E00F93C9}" type="pres">
      <dgm:prSet presAssocID="{50233597-53FC-4932-8360-54714A3100A0}" presName="connectorText" presStyleLbl="sibTrans1D1" presStyleIdx="1" presStyleCnt="3"/>
      <dgm:spPr/>
    </dgm:pt>
    <dgm:pt modelId="{285AA090-E0EC-42DC-8CE7-527E1798434C}" type="pres">
      <dgm:prSet presAssocID="{2F09C773-C338-47F9-B718-198880A7FE1F}" presName="node" presStyleLbl="node1" presStyleIdx="2" presStyleCnt="4">
        <dgm:presLayoutVars>
          <dgm:bulletEnabled val="1"/>
        </dgm:presLayoutVars>
      </dgm:prSet>
      <dgm:spPr/>
    </dgm:pt>
    <dgm:pt modelId="{E478195A-3E68-49DB-8958-B616EF5AE228}" type="pres">
      <dgm:prSet presAssocID="{EE84919B-7E97-4B51-97F9-20F71146A109}" presName="sibTrans" presStyleLbl="sibTrans1D1" presStyleIdx="2" presStyleCnt="3"/>
      <dgm:spPr/>
    </dgm:pt>
    <dgm:pt modelId="{8EC0A64B-0452-497F-8A7E-52B41C6F184C}" type="pres">
      <dgm:prSet presAssocID="{EE84919B-7E97-4B51-97F9-20F71146A109}" presName="connectorText" presStyleLbl="sibTrans1D1" presStyleIdx="2" presStyleCnt="3"/>
      <dgm:spPr/>
    </dgm:pt>
    <dgm:pt modelId="{440B24B9-ACDE-4964-9858-EF8EB5457579}" type="pres">
      <dgm:prSet presAssocID="{BF9D0798-F7FE-4197-A95B-AAC960781BF1}" presName="node" presStyleLbl="node1" presStyleIdx="3" presStyleCnt="4">
        <dgm:presLayoutVars>
          <dgm:bulletEnabled val="1"/>
        </dgm:presLayoutVars>
      </dgm:prSet>
      <dgm:spPr/>
    </dgm:pt>
  </dgm:ptLst>
  <dgm:cxnLst>
    <dgm:cxn modelId="{D1FE1F01-E2D1-40D4-B668-A5D61763D371}" type="presOf" srcId="{4273031E-94D2-471F-BF54-69664EF2DF39}" destId="{285AA090-E0EC-42DC-8CE7-527E1798434C}" srcOrd="0" destOrd="1" presId="urn:microsoft.com/office/officeart/2005/8/layout/bProcess3"/>
    <dgm:cxn modelId="{4C47F805-8E4D-48DF-B3CC-8F0D46FBE8EA}" type="presOf" srcId="{12FE6303-8EF0-4D0F-8B06-356A65B85AB6}" destId="{377F509C-C2C5-4CAD-B059-25332A4D39FD}" srcOrd="0" destOrd="2" presId="urn:microsoft.com/office/officeart/2005/8/layout/bProcess3"/>
    <dgm:cxn modelId="{098B1E06-DFBC-46AE-88BF-0BECBA1FB4AF}" type="presOf" srcId="{CABC8546-1602-4CEC-87EE-D7D340C758A2}" destId="{377F509C-C2C5-4CAD-B059-25332A4D39FD}" srcOrd="0" destOrd="3" presId="urn:microsoft.com/office/officeart/2005/8/layout/bProcess3"/>
    <dgm:cxn modelId="{21951F07-3DF5-4640-9432-C33B155F3D72}" srcId="{BF9D0798-F7FE-4197-A95B-AAC960781BF1}" destId="{018F0F9A-7601-4981-90A0-757EBF2AB795}" srcOrd="0" destOrd="0" parTransId="{9688684E-B691-4D2A-A9A8-F30B9BDF3FAE}" sibTransId="{B8FF564D-A498-4205-8591-17E91AA1BB0C}"/>
    <dgm:cxn modelId="{1200E90B-D593-4AD6-9AA9-70C10DAEB8C5}" type="presOf" srcId="{50233597-53FC-4932-8360-54714A3100A0}" destId="{A03F6422-F4E1-4446-BF4F-CA90E00F93C9}" srcOrd="1" destOrd="0" presId="urn:microsoft.com/office/officeart/2005/8/layout/bProcess3"/>
    <dgm:cxn modelId="{3646C50E-CC83-43DB-B4B5-702410F5419F}" type="presOf" srcId="{880339CB-ECC4-4163-9998-8FAFA6C47A61}" destId="{377F509C-C2C5-4CAD-B059-25332A4D39FD}" srcOrd="0" destOrd="0" presId="urn:microsoft.com/office/officeart/2005/8/layout/bProcess3"/>
    <dgm:cxn modelId="{2D12DF0F-A4D6-44CD-A305-60CAC3AD44CB}" type="presOf" srcId="{26A303FB-CC60-42B1-AA38-B74269A04411}" destId="{0963FBD3-4AD1-4A5A-BB42-F11A80932366}" srcOrd="0" destOrd="1" presId="urn:microsoft.com/office/officeart/2005/8/layout/bProcess3"/>
    <dgm:cxn modelId="{C11ACB13-23F1-4F4A-AF85-BEE6F11A8CA4}" type="presOf" srcId="{BF9D0798-F7FE-4197-A95B-AAC960781BF1}" destId="{440B24B9-ACDE-4964-9858-EF8EB5457579}" srcOrd="0" destOrd="0" presId="urn:microsoft.com/office/officeart/2005/8/layout/bProcess3"/>
    <dgm:cxn modelId="{942BAA1B-684C-492E-AB8C-0E978C53E084}" srcId="{880339CB-ECC4-4163-9998-8FAFA6C47A61}" destId="{12FE6303-8EF0-4D0F-8B06-356A65B85AB6}" srcOrd="1" destOrd="0" parTransId="{8C5F3815-A931-4A44-A202-1797DFE4E321}" sibTransId="{B2A61F65-0540-4836-BC75-3FFC371666FB}"/>
    <dgm:cxn modelId="{5D881D2D-F261-4316-830D-A73B2837E987}" type="presOf" srcId="{3C50BEAF-EE91-4EE7-9BEB-89D5CDB03106}" destId="{377F509C-C2C5-4CAD-B059-25332A4D39FD}" srcOrd="0" destOrd="1" presId="urn:microsoft.com/office/officeart/2005/8/layout/bProcess3"/>
    <dgm:cxn modelId="{478A6C30-047D-4D2D-9D90-DB5A8BB70200}" srcId="{67244F8D-B2ED-45EF-AF10-5F06652C1C8B}" destId="{BF9D0798-F7FE-4197-A95B-AAC960781BF1}" srcOrd="3" destOrd="0" parTransId="{397B2703-8B01-4213-B960-1BE65B7530C7}" sibTransId="{41ADD52B-4A9D-4007-A456-CE857CD28ECE}"/>
    <dgm:cxn modelId="{06287030-BAF6-4AE8-AF30-FB0768E38A95}" type="presOf" srcId="{EE84919B-7E97-4B51-97F9-20F71146A109}" destId="{E478195A-3E68-49DB-8958-B616EF5AE228}" srcOrd="0" destOrd="0" presId="urn:microsoft.com/office/officeart/2005/8/layout/bProcess3"/>
    <dgm:cxn modelId="{BCF0EA36-943B-4076-96C8-902BE7354469}" srcId="{67244F8D-B2ED-45EF-AF10-5F06652C1C8B}" destId="{880339CB-ECC4-4163-9998-8FAFA6C47A61}" srcOrd="0" destOrd="0" parTransId="{30143DD4-E485-4D17-8C88-4EAB96D4D7EE}" sibTransId="{9EF296E7-52C5-4BA3-8BFD-A62E7911A1BA}"/>
    <dgm:cxn modelId="{70666563-F0BE-4B19-8836-0810B01A627F}" type="presOf" srcId="{9EF296E7-52C5-4BA3-8BFD-A62E7911A1BA}" destId="{9E3DB5D9-5FC2-4B87-B3A8-847E0B3DC833}" srcOrd="1" destOrd="0" presId="urn:microsoft.com/office/officeart/2005/8/layout/bProcess3"/>
    <dgm:cxn modelId="{BCE0E766-C638-4DFA-87A3-E4C469149515}" type="presOf" srcId="{672306B6-E56A-4C8B-B838-0E284E513C1D}" destId="{0963FBD3-4AD1-4A5A-BB42-F11A80932366}" srcOrd="0" destOrd="2" presId="urn:microsoft.com/office/officeart/2005/8/layout/bProcess3"/>
    <dgm:cxn modelId="{3923B26B-3727-470D-933C-2475AA9DACAA}" srcId="{93CA7448-6656-4238-BD43-DC54EF7A999C}" destId="{672306B6-E56A-4C8B-B838-0E284E513C1D}" srcOrd="1" destOrd="0" parTransId="{235F5987-EFCB-41D5-A242-38EE286AB5E2}" sibTransId="{5DFD8DA0-847E-46FB-957E-3FF651E95E3C}"/>
    <dgm:cxn modelId="{9168B84B-CF3B-42CD-A58C-F3338ECAFB6F}" type="presOf" srcId="{50233597-53FC-4932-8360-54714A3100A0}" destId="{C3DE4B4C-335F-4A73-B72D-F25BD9BA2DFD}" srcOrd="0" destOrd="0" presId="urn:microsoft.com/office/officeart/2005/8/layout/bProcess3"/>
    <dgm:cxn modelId="{775A554F-FA33-4927-B6C8-826EB278922A}" srcId="{67244F8D-B2ED-45EF-AF10-5F06652C1C8B}" destId="{2F09C773-C338-47F9-B718-198880A7FE1F}" srcOrd="2" destOrd="0" parTransId="{A7FB020F-3C46-4968-B877-538C85E70980}" sibTransId="{EE84919B-7E97-4B51-97F9-20F71146A109}"/>
    <dgm:cxn modelId="{C177EF58-00AE-428E-90DE-D00AA9289006}" srcId="{880339CB-ECC4-4163-9998-8FAFA6C47A61}" destId="{3C50BEAF-EE91-4EE7-9BEB-89D5CDB03106}" srcOrd="0" destOrd="0" parTransId="{37DC3FFA-DBE8-4AD7-B634-BC16B75CFAD4}" sibTransId="{C383E0C1-C90E-4D58-AA93-4BAF2353A510}"/>
    <dgm:cxn modelId="{CA6F3C7C-7897-4292-B157-D53484524084}" type="presOf" srcId="{2F09C773-C338-47F9-B718-198880A7FE1F}" destId="{285AA090-E0EC-42DC-8CE7-527E1798434C}" srcOrd="0" destOrd="0" presId="urn:microsoft.com/office/officeart/2005/8/layout/bProcess3"/>
    <dgm:cxn modelId="{B8826C7D-5071-41D0-B38C-DF67E33A4E9B}" type="presOf" srcId="{93CA7448-6656-4238-BD43-DC54EF7A999C}" destId="{0963FBD3-4AD1-4A5A-BB42-F11A80932366}" srcOrd="0" destOrd="0" presId="urn:microsoft.com/office/officeart/2005/8/layout/bProcess3"/>
    <dgm:cxn modelId="{3AE0B982-1903-4D91-AFEE-96CFBD3B9A8A}" srcId="{67244F8D-B2ED-45EF-AF10-5F06652C1C8B}" destId="{93CA7448-6656-4238-BD43-DC54EF7A999C}" srcOrd="1" destOrd="0" parTransId="{0BEE8918-9273-4371-9108-829AFC2632E2}" sibTransId="{50233597-53FC-4932-8360-54714A3100A0}"/>
    <dgm:cxn modelId="{CFB4EE8B-7FE8-42FF-8A4A-74288B68F80F}" type="presOf" srcId="{67244F8D-B2ED-45EF-AF10-5F06652C1C8B}" destId="{072077BC-80E6-4212-A9D1-C52E51E37EFF}" srcOrd="0" destOrd="0" presId="urn:microsoft.com/office/officeart/2005/8/layout/bProcess3"/>
    <dgm:cxn modelId="{FBA771BB-E1FC-4CE3-AFE2-FBBF848D9003}" srcId="{93CA7448-6656-4238-BD43-DC54EF7A999C}" destId="{26A303FB-CC60-42B1-AA38-B74269A04411}" srcOrd="0" destOrd="0" parTransId="{910107AF-193A-419E-821C-2DCAA578B7E4}" sibTransId="{5F639D49-2A6F-4771-92A6-918DD48851C5}"/>
    <dgm:cxn modelId="{A075E9CB-678B-4F7B-976F-D94EA470AC2D}" type="presOf" srcId="{9EF296E7-52C5-4BA3-8BFD-A62E7911A1BA}" destId="{EE4F5A9F-2B53-4D07-8A43-D6F9A7072365}" srcOrd="0" destOrd="0" presId="urn:microsoft.com/office/officeart/2005/8/layout/bProcess3"/>
    <dgm:cxn modelId="{FF433FDE-A919-456F-AFC8-021BF2AA4FCB}" type="presOf" srcId="{EE84919B-7E97-4B51-97F9-20F71146A109}" destId="{8EC0A64B-0452-497F-8A7E-52B41C6F184C}" srcOrd="1" destOrd="0" presId="urn:microsoft.com/office/officeart/2005/8/layout/bProcess3"/>
    <dgm:cxn modelId="{EFEC23E8-F722-4EF2-ACBC-F3BE61A9BAAC}" srcId="{880339CB-ECC4-4163-9998-8FAFA6C47A61}" destId="{CABC8546-1602-4CEC-87EE-D7D340C758A2}" srcOrd="2" destOrd="0" parTransId="{378F39F0-A68E-4A06-9BA4-E6B5A2912D9C}" sibTransId="{812FA4E2-D6C4-43DF-A8FB-310D3C6EB9D0}"/>
    <dgm:cxn modelId="{A954F7ED-44C1-4803-9E92-9A4100E87540}" type="presOf" srcId="{018F0F9A-7601-4981-90A0-757EBF2AB795}" destId="{440B24B9-ACDE-4964-9858-EF8EB5457579}" srcOrd="0" destOrd="1" presId="urn:microsoft.com/office/officeart/2005/8/layout/bProcess3"/>
    <dgm:cxn modelId="{9BBC70FF-C5E0-44B4-90DE-32778869D255}" srcId="{2F09C773-C338-47F9-B718-198880A7FE1F}" destId="{4273031E-94D2-471F-BF54-69664EF2DF39}" srcOrd="0" destOrd="0" parTransId="{788DB197-877E-4511-9773-EBD5F20F888A}" sibTransId="{6CD3BBD5-ABC0-40EB-B5BF-551E43C6C252}"/>
    <dgm:cxn modelId="{DBCD463E-F1C7-4E11-ABFF-67A9893B5D3C}" type="presParOf" srcId="{072077BC-80E6-4212-A9D1-C52E51E37EFF}" destId="{377F509C-C2C5-4CAD-B059-25332A4D39FD}" srcOrd="0" destOrd="0" presId="urn:microsoft.com/office/officeart/2005/8/layout/bProcess3"/>
    <dgm:cxn modelId="{FD020EC3-FA0C-419C-86D5-5A8FCC2A5A41}" type="presParOf" srcId="{072077BC-80E6-4212-A9D1-C52E51E37EFF}" destId="{EE4F5A9F-2B53-4D07-8A43-D6F9A7072365}" srcOrd="1" destOrd="0" presId="urn:microsoft.com/office/officeart/2005/8/layout/bProcess3"/>
    <dgm:cxn modelId="{972A4226-C60D-4AA6-802B-8034F3B86082}" type="presParOf" srcId="{EE4F5A9F-2B53-4D07-8A43-D6F9A7072365}" destId="{9E3DB5D9-5FC2-4B87-B3A8-847E0B3DC833}" srcOrd="0" destOrd="0" presId="urn:microsoft.com/office/officeart/2005/8/layout/bProcess3"/>
    <dgm:cxn modelId="{F605107F-B7EA-47D8-839C-5A279FB6BBAF}" type="presParOf" srcId="{072077BC-80E6-4212-A9D1-C52E51E37EFF}" destId="{0963FBD3-4AD1-4A5A-BB42-F11A80932366}" srcOrd="2" destOrd="0" presId="urn:microsoft.com/office/officeart/2005/8/layout/bProcess3"/>
    <dgm:cxn modelId="{2A39993C-D9DA-42C1-8BE6-27BA7855CEE3}" type="presParOf" srcId="{072077BC-80E6-4212-A9D1-C52E51E37EFF}" destId="{C3DE4B4C-335F-4A73-B72D-F25BD9BA2DFD}" srcOrd="3" destOrd="0" presId="urn:microsoft.com/office/officeart/2005/8/layout/bProcess3"/>
    <dgm:cxn modelId="{B85A7DDC-5E75-4DA5-B3EA-5C047DC3A2F6}" type="presParOf" srcId="{C3DE4B4C-335F-4A73-B72D-F25BD9BA2DFD}" destId="{A03F6422-F4E1-4446-BF4F-CA90E00F93C9}" srcOrd="0" destOrd="0" presId="urn:microsoft.com/office/officeart/2005/8/layout/bProcess3"/>
    <dgm:cxn modelId="{EC7E7F04-0C7E-4B16-ACDC-72ED67C7C353}" type="presParOf" srcId="{072077BC-80E6-4212-A9D1-C52E51E37EFF}" destId="{285AA090-E0EC-42DC-8CE7-527E1798434C}" srcOrd="4" destOrd="0" presId="urn:microsoft.com/office/officeart/2005/8/layout/bProcess3"/>
    <dgm:cxn modelId="{703D30FC-2804-4613-93AC-9599A22EE2DA}" type="presParOf" srcId="{072077BC-80E6-4212-A9D1-C52E51E37EFF}" destId="{E478195A-3E68-49DB-8958-B616EF5AE228}" srcOrd="5" destOrd="0" presId="urn:microsoft.com/office/officeart/2005/8/layout/bProcess3"/>
    <dgm:cxn modelId="{BA619589-8E8D-49F3-B81A-7148EDF9135B}" type="presParOf" srcId="{E478195A-3E68-49DB-8958-B616EF5AE228}" destId="{8EC0A64B-0452-497F-8A7E-52B41C6F184C}" srcOrd="0" destOrd="0" presId="urn:microsoft.com/office/officeart/2005/8/layout/bProcess3"/>
    <dgm:cxn modelId="{099B5BFE-436A-4988-860B-0BAFE8D1ED04}" type="presParOf" srcId="{072077BC-80E6-4212-A9D1-C52E51E37EFF}" destId="{440B24B9-ACDE-4964-9858-EF8EB5457579}" srcOrd="6"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4BABDE-4AF4-4FB2-8747-9BAA1A65CA7B}">
      <dsp:nvSpPr>
        <dsp:cNvPr id="0" name=""/>
        <dsp:cNvSpPr/>
      </dsp:nvSpPr>
      <dsp:spPr>
        <a:xfrm>
          <a:off x="0" y="4025478"/>
          <a:ext cx="7961921" cy="1321251"/>
        </a:xfrm>
        <a:prstGeom prst="rect">
          <a:avLst/>
        </a:prstGeom>
        <a:solidFill>
          <a:schemeClr val="accent4">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rtl="0">
            <a:lnSpc>
              <a:spcPct val="90000"/>
            </a:lnSpc>
            <a:spcBef>
              <a:spcPct val="0"/>
            </a:spcBef>
            <a:spcAft>
              <a:spcPct val="35000"/>
            </a:spcAft>
            <a:buNone/>
          </a:pPr>
          <a:r>
            <a:rPr lang="en-US" sz="2500" b="1" kern="1200" dirty="0">
              <a:latin typeface="Aptos"/>
            </a:rPr>
            <a:t>Data Extracted</a:t>
          </a:r>
          <a:endParaRPr lang="en-US" sz="2500" b="1" kern="1200" dirty="0"/>
        </a:p>
      </dsp:txBody>
      <dsp:txXfrm>
        <a:off x="0" y="4025478"/>
        <a:ext cx="7961921" cy="713475"/>
      </dsp:txXfrm>
    </dsp:sp>
    <dsp:sp modelId="{43A74E6F-EDD9-40A8-81BA-7A4F908F0269}">
      <dsp:nvSpPr>
        <dsp:cNvPr id="0" name=""/>
        <dsp:cNvSpPr/>
      </dsp:nvSpPr>
      <dsp:spPr>
        <a:xfrm>
          <a:off x="0" y="4712528"/>
          <a:ext cx="1990480" cy="607775"/>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solidFill>
                <a:schemeClr val="accent3">
                  <a:lumMod val="25000"/>
                </a:schemeClr>
              </a:solidFill>
              <a:latin typeface="Aptos"/>
            </a:rPr>
            <a:t>Rocket and booster details,</a:t>
          </a:r>
          <a:endParaRPr lang="en-US" sz="1900" kern="1200" dirty="0">
            <a:solidFill>
              <a:schemeClr val="accent3">
                <a:lumMod val="25000"/>
              </a:schemeClr>
            </a:solidFill>
            <a:latin typeface="Aptos Display" panose="02110004020202020204"/>
          </a:endParaRPr>
        </a:p>
      </dsp:txBody>
      <dsp:txXfrm>
        <a:off x="0" y="4712528"/>
        <a:ext cx="1990480" cy="607775"/>
      </dsp:txXfrm>
    </dsp:sp>
    <dsp:sp modelId="{269F4C0C-E670-4215-B4D6-94A4C5F377B7}">
      <dsp:nvSpPr>
        <dsp:cNvPr id="0" name=""/>
        <dsp:cNvSpPr/>
      </dsp:nvSpPr>
      <dsp:spPr>
        <a:xfrm>
          <a:off x="1990480" y="4712528"/>
          <a:ext cx="1990480" cy="607775"/>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solidFill>
                <a:schemeClr val="accent3">
                  <a:lumMod val="25000"/>
                </a:schemeClr>
              </a:solidFill>
              <a:latin typeface="Aptos"/>
            </a:rPr>
            <a:t> payload data,</a:t>
          </a:r>
          <a:endParaRPr lang="en-US" sz="1900" kern="1200" dirty="0">
            <a:latin typeface="Aptos Display" panose="02110004020202020204"/>
          </a:endParaRPr>
        </a:p>
      </dsp:txBody>
      <dsp:txXfrm>
        <a:off x="1990480" y="4712528"/>
        <a:ext cx="1990480" cy="607775"/>
      </dsp:txXfrm>
    </dsp:sp>
    <dsp:sp modelId="{DD2788E8-7824-4D6B-AE8B-87B2001777F1}">
      <dsp:nvSpPr>
        <dsp:cNvPr id="0" name=""/>
        <dsp:cNvSpPr/>
      </dsp:nvSpPr>
      <dsp:spPr>
        <a:xfrm>
          <a:off x="3980960" y="4712528"/>
          <a:ext cx="1990480" cy="607775"/>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rtl="0">
            <a:lnSpc>
              <a:spcPct val="90000"/>
            </a:lnSpc>
            <a:spcBef>
              <a:spcPct val="0"/>
            </a:spcBef>
            <a:spcAft>
              <a:spcPct val="35000"/>
            </a:spcAft>
            <a:buNone/>
          </a:pPr>
          <a:r>
            <a:rPr lang="en-US" sz="1900" kern="1200" dirty="0">
              <a:solidFill>
                <a:schemeClr val="accent3">
                  <a:lumMod val="25000"/>
                </a:schemeClr>
              </a:solidFill>
              <a:latin typeface="Aptos"/>
            </a:rPr>
            <a:t> launchpad coordinates,</a:t>
          </a:r>
          <a:endParaRPr lang="en-US" sz="1900" kern="1200" dirty="0">
            <a:latin typeface="Aptos Display" panose="02110004020202020204"/>
          </a:endParaRPr>
        </a:p>
      </dsp:txBody>
      <dsp:txXfrm>
        <a:off x="3980960" y="4712528"/>
        <a:ext cx="1990480" cy="607775"/>
      </dsp:txXfrm>
    </dsp:sp>
    <dsp:sp modelId="{EEB5DAC0-9107-4156-B4E9-FA5C81F8DFA9}">
      <dsp:nvSpPr>
        <dsp:cNvPr id="0" name=""/>
        <dsp:cNvSpPr/>
      </dsp:nvSpPr>
      <dsp:spPr>
        <a:xfrm>
          <a:off x="5971440" y="4712528"/>
          <a:ext cx="1990480" cy="607775"/>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accent3">
                  <a:lumMod val="25000"/>
                </a:schemeClr>
              </a:solidFill>
              <a:latin typeface="Aptos"/>
            </a:rPr>
            <a:t> and core details</a:t>
          </a:r>
          <a:endParaRPr lang="en-US" sz="1900" kern="1200" dirty="0"/>
        </a:p>
      </dsp:txBody>
      <dsp:txXfrm>
        <a:off x="5971440" y="4712528"/>
        <a:ext cx="1990480" cy="607775"/>
      </dsp:txXfrm>
    </dsp:sp>
    <dsp:sp modelId="{8FDEEEED-96C5-475C-8FF6-248D24FFDC4E}">
      <dsp:nvSpPr>
        <dsp:cNvPr id="0" name=""/>
        <dsp:cNvSpPr/>
      </dsp:nvSpPr>
      <dsp:spPr>
        <a:xfrm rot="10800000">
          <a:off x="0" y="2013211"/>
          <a:ext cx="7961921" cy="2032085"/>
        </a:xfrm>
        <a:prstGeom prst="upArrowCallout">
          <a:avLst/>
        </a:prstGeom>
        <a:solidFill>
          <a:schemeClr val="accent4">
            <a:shade val="80000"/>
            <a:hueOff val="264123"/>
            <a:satOff val="-15129"/>
            <a:lumOff val="1677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rtl="0">
            <a:lnSpc>
              <a:spcPct val="90000"/>
            </a:lnSpc>
            <a:spcBef>
              <a:spcPct val="0"/>
            </a:spcBef>
            <a:spcAft>
              <a:spcPct val="35000"/>
            </a:spcAft>
            <a:buNone/>
          </a:pPr>
          <a:r>
            <a:rPr lang="en-US" sz="2500" b="1" kern="1200" dirty="0">
              <a:latin typeface="Aptos"/>
            </a:rPr>
            <a:t>Tools Used</a:t>
          </a:r>
          <a:endParaRPr lang="en-US" sz="2500" kern="1200" dirty="0">
            <a:latin typeface="Aptos"/>
          </a:endParaRPr>
        </a:p>
      </dsp:txBody>
      <dsp:txXfrm rot="-10800000">
        <a:off x="0" y="2013211"/>
        <a:ext cx="7961921" cy="713261"/>
      </dsp:txXfrm>
    </dsp:sp>
    <dsp:sp modelId="{BE57BEA3-8143-4090-B871-9FDC2A336AA8}">
      <dsp:nvSpPr>
        <dsp:cNvPr id="0" name=""/>
        <dsp:cNvSpPr/>
      </dsp:nvSpPr>
      <dsp:spPr>
        <a:xfrm>
          <a:off x="0" y="2726473"/>
          <a:ext cx="3980960" cy="607593"/>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b="0" kern="1200" dirty="0">
              <a:latin typeface="Aptos"/>
            </a:rPr>
            <a:t>Pandas</a:t>
          </a:r>
        </a:p>
      </dsp:txBody>
      <dsp:txXfrm>
        <a:off x="0" y="2726473"/>
        <a:ext cx="3980960" cy="607593"/>
      </dsp:txXfrm>
    </dsp:sp>
    <dsp:sp modelId="{6A6809F9-F046-4E9D-B615-EE462488DA85}">
      <dsp:nvSpPr>
        <dsp:cNvPr id="0" name=""/>
        <dsp:cNvSpPr/>
      </dsp:nvSpPr>
      <dsp:spPr>
        <a:xfrm>
          <a:off x="3980960" y="2726473"/>
          <a:ext cx="3980960" cy="607593"/>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b="0" kern="1200" dirty="0">
              <a:latin typeface="Aptos"/>
            </a:rPr>
            <a:t>Requests</a:t>
          </a:r>
        </a:p>
      </dsp:txBody>
      <dsp:txXfrm>
        <a:off x="3980960" y="2726473"/>
        <a:ext cx="3980960" cy="607593"/>
      </dsp:txXfrm>
    </dsp:sp>
    <dsp:sp modelId="{90BA688A-D630-4E24-8B5D-F1863F3C3CD5}">
      <dsp:nvSpPr>
        <dsp:cNvPr id="0" name=""/>
        <dsp:cNvSpPr/>
      </dsp:nvSpPr>
      <dsp:spPr>
        <a:xfrm rot="10800000">
          <a:off x="0" y="945"/>
          <a:ext cx="7961921" cy="2032085"/>
        </a:xfrm>
        <a:prstGeom prst="upArrowCallout">
          <a:avLst/>
        </a:prstGeom>
        <a:solidFill>
          <a:schemeClr val="accent4">
            <a:shade val="80000"/>
            <a:hueOff val="528246"/>
            <a:satOff val="-30258"/>
            <a:lumOff val="3354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0" tIns="177800" rIns="177800" bIns="177800" numCol="1" spcCol="1270" anchor="ctr" anchorCtr="0">
          <a:noAutofit/>
        </a:bodyPr>
        <a:lstStyle/>
        <a:p>
          <a:pPr marL="0" lvl="0" indent="0" algn="ctr" defTabSz="1111250">
            <a:lnSpc>
              <a:spcPct val="90000"/>
            </a:lnSpc>
            <a:spcBef>
              <a:spcPct val="0"/>
            </a:spcBef>
            <a:spcAft>
              <a:spcPct val="35000"/>
            </a:spcAft>
            <a:buNone/>
          </a:pPr>
          <a:r>
            <a:rPr lang="en-US" sz="2500" kern="1200" dirty="0">
              <a:latin typeface="Aptos Display" panose="02110004020202020204"/>
            </a:rPr>
            <a:t>source</a:t>
          </a:r>
          <a:endParaRPr lang="en-US" sz="2500" kern="1200" dirty="0"/>
        </a:p>
      </dsp:txBody>
      <dsp:txXfrm rot="-10800000">
        <a:off x="0" y="945"/>
        <a:ext cx="7961921" cy="713261"/>
      </dsp:txXfrm>
    </dsp:sp>
    <dsp:sp modelId="{FBE11A76-58CE-42FC-866C-25D2252CCD9E}">
      <dsp:nvSpPr>
        <dsp:cNvPr id="0" name=""/>
        <dsp:cNvSpPr/>
      </dsp:nvSpPr>
      <dsp:spPr>
        <a:xfrm>
          <a:off x="0" y="714207"/>
          <a:ext cx="7961921" cy="607593"/>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marL="0" lvl="0" indent="0" algn="ctr" defTabSz="844550">
            <a:lnSpc>
              <a:spcPct val="90000"/>
            </a:lnSpc>
            <a:spcBef>
              <a:spcPct val="0"/>
            </a:spcBef>
            <a:spcAft>
              <a:spcPct val="35000"/>
            </a:spcAft>
            <a:buNone/>
          </a:pPr>
          <a:r>
            <a:rPr lang="en-US" sz="1900" kern="1200" dirty="0">
              <a:solidFill>
                <a:schemeClr val="accent3">
                  <a:lumMod val="25000"/>
                </a:schemeClr>
              </a:solidFill>
              <a:latin typeface="Aptos"/>
              <a:ea typeface="Calibri"/>
              <a:cs typeface="Calibri"/>
            </a:rPr>
            <a:t>SpaceX’s REST API</a:t>
          </a:r>
          <a:endParaRPr lang="en-US" sz="1900" kern="1200" dirty="0"/>
        </a:p>
      </dsp:txBody>
      <dsp:txXfrm>
        <a:off x="0" y="714207"/>
        <a:ext cx="7961921" cy="60759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67ADBD7-932F-4C8F-BC90-725738EE91DD}">
      <dsp:nvSpPr>
        <dsp:cNvPr id="0" name=""/>
        <dsp:cNvSpPr/>
      </dsp:nvSpPr>
      <dsp:spPr>
        <a:xfrm>
          <a:off x="0" y="3923559"/>
          <a:ext cx="7543358" cy="1287799"/>
        </a:xfrm>
        <a:prstGeom prst="rect">
          <a:avLst/>
        </a:prstGeom>
        <a:solidFill>
          <a:schemeClr val="accent4">
            <a:shade val="80000"/>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atin typeface="Aptos"/>
            </a:rPr>
            <a:t>Data Extracted</a:t>
          </a:r>
          <a:endParaRPr lang="en-US" sz="2400" b="1" kern="1200" dirty="0"/>
        </a:p>
      </dsp:txBody>
      <dsp:txXfrm>
        <a:off x="0" y="3923559"/>
        <a:ext cx="7543358" cy="695411"/>
      </dsp:txXfrm>
    </dsp:sp>
    <dsp:sp modelId="{687D390B-0B09-4A93-8C6F-A02D138475D2}">
      <dsp:nvSpPr>
        <dsp:cNvPr id="0" name=""/>
        <dsp:cNvSpPr/>
      </dsp:nvSpPr>
      <dsp:spPr>
        <a:xfrm>
          <a:off x="920" y="4593215"/>
          <a:ext cx="1508303" cy="592387"/>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Aptos"/>
            </a:rPr>
            <a:t>Launch time &amp; dates,</a:t>
          </a:r>
          <a:endParaRPr lang="en-US" sz="1800" kern="1200" dirty="0">
            <a:latin typeface="Aptos Display" panose="02110004020202020204"/>
          </a:endParaRPr>
        </a:p>
      </dsp:txBody>
      <dsp:txXfrm>
        <a:off x="920" y="4593215"/>
        <a:ext cx="1508303" cy="592387"/>
      </dsp:txXfrm>
    </dsp:sp>
    <dsp:sp modelId="{C86363AC-C54A-4B8B-AD4E-A0805573BB87}">
      <dsp:nvSpPr>
        <dsp:cNvPr id="0" name=""/>
        <dsp:cNvSpPr/>
      </dsp:nvSpPr>
      <dsp:spPr>
        <a:xfrm>
          <a:off x="1509224" y="4593215"/>
          <a:ext cx="1508303" cy="592387"/>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Aptos"/>
            </a:rPr>
            <a:t> payload, </a:t>
          </a:r>
          <a:endParaRPr lang="en-US" sz="1800" kern="1200" dirty="0">
            <a:latin typeface="Aptos Display" panose="02110004020202020204"/>
          </a:endParaRPr>
        </a:p>
      </dsp:txBody>
      <dsp:txXfrm>
        <a:off x="1509224" y="4593215"/>
        <a:ext cx="1508303" cy="592387"/>
      </dsp:txXfrm>
    </dsp:sp>
    <dsp:sp modelId="{8E65412C-8462-48E6-BB28-03E8BA969B37}">
      <dsp:nvSpPr>
        <dsp:cNvPr id="0" name=""/>
        <dsp:cNvSpPr/>
      </dsp:nvSpPr>
      <dsp:spPr>
        <a:xfrm>
          <a:off x="3017527" y="4593215"/>
          <a:ext cx="1508303" cy="592387"/>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Aptos"/>
            </a:rPr>
            <a:t>booster version,</a:t>
          </a:r>
          <a:endParaRPr lang="en-US" sz="1800" kern="1200" dirty="0">
            <a:latin typeface="Aptos Display" panose="02110004020202020204"/>
          </a:endParaRPr>
        </a:p>
      </dsp:txBody>
      <dsp:txXfrm>
        <a:off x="3017527" y="4593215"/>
        <a:ext cx="1508303" cy="592387"/>
      </dsp:txXfrm>
    </dsp:sp>
    <dsp:sp modelId="{6826FD65-843B-428B-BEB2-35AF4FF387EB}">
      <dsp:nvSpPr>
        <dsp:cNvPr id="0" name=""/>
        <dsp:cNvSpPr/>
      </dsp:nvSpPr>
      <dsp:spPr>
        <a:xfrm>
          <a:off x="4525830" y="4593215"/>
          <a:ext cx="1508303" cy="592387"/>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Aptos"/>
            </a:rPr>
            <a:t> landing status,</a:t>
          </a:r>
          <a:endParaRPr lang="en-US" sz="1800" kern="1200" dirty="0">
            <a:latin typeface="Aptos Display" panose="02110004020202020204"/>
          </a:endParaRPr>
        </a:p>
      </dsp:txBody>
      <dsp:txXfrm>
        <a:off x="4525830" y="4593215"/>
        <a:ext cx="1508303" cy="592387"/>
      </dsp:txXfrm>
    </dsp:sp>
    <dsp:sp modelId="{B74EBD0A-52B9-475D-82E9-3B89EE2F6384}">
      <dsp:nvSpPr>
        <dsp:cNvPr id="0" name=""/>
        <dsp:cNvSpPr/>
      </dsp:nvSpPr>
      <dsp:spPr>
        <a:xfrm>
          <a:off x="6034133" y="4593215"/>
          <a:ext cx="1508303" cy="592387"/>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kern="1200" dirty="0">
              <a:latin typeface="Aptos"/>
            </a:rPr>
            <a:t> and mission details</a:t>
          </a:r>
          <a:endParaRPr lang="en-US" sz="1800" kern="1200" dirty="0"/>
        </a:p>
      </dsp:txBody>
      <dsp:txXfrm>
        <a:off x="6034133" y="4593215"/>
        <a:ext cx="1508303" cy="592387"/>
      </dsp:txXfrm>
    </dsp:sp>
    <dsp:sp modelId="{6E2DCD3E-4726-47E5-B427-2697EDD92004}">
      <dsp:nvSpPr>
        <dsp:cNvPr id="0" name=""/>
        <dsp:cNvSpPr/>
      </dsp:nvSpPr>
      <dsp:spPr>
        <a:xfrm rot="10800000">
          <a:off x="0" y="1962240"/>
          <a:ext cx="7543358" cy="1980636"/>
        </a:xfrm>
        <a:prstGeom prst="upArrowCallout">
          <a:avLst/>
        </a:prstGeom>
        <a:solidFill>
          <a:schemeClr val="accent4">
            <a:shade val="80000"/>
            <a:hueOff val="264123"/>
            <a:satOff val="-15129"/>
            <a:lumOff val="1677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rtl="0">
            <a:lnSpc>
              <a:spcPct val="90000"/>
            </a:lnSpc>
            <a:spcBef>
              <a:spcPct val="0"/>
            </a:spcBef>
            <a:spcAft>
              <a:spcPct val="35000"/>
            </a:spcAft>
            <a:buNone/>
          </a:pPr>
          <a:r>
            <a:rPr lang="en-US" sz="2400" b="1" kern="1200" dirty="0">
              <a:latin typeface="Aptos"/>
            </a:rPr>
            <a:t>Tools Used</a:t>
          </a:r>
          <a:endParaRPr lang="en-US" sz="2400" kern="1200" dirty="0">
            <a:latin typeface="Aptos"/>
          </a:endParaRPr>
        </a:p>
      </dsp:txBody>
      <dsp:txXfrm rot="-10800000">
        <a:off x="0" y="1962240"/>
        <a:ext cx="7543358" cy="695203"/>
      </dsp:txXfrm>
    </dsp:sp>
    <dsp:sp modelId="{6F1DAE62-F765-4844-A13E-1004284CB28B}">
      <dsp:nvSpPr>
        <dsp:cNvPr id="0" name=""/>
        <dsp:cNvSpPr/>
      </dsp:nvSpPr>
      <dsp:spPr>
        <a:xfrm>
          <a:off x="0" y="2657443"/>
          <a:ext cx="3771679" cy="592210"/>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kern="1200" dirty="0" err="1">
              <a:latin typeface="Aptos"/>
            </a:rPr>
            <a:t>BeautifulSoup</a:t>
          </a:r>
          <a:endParaRPr lang="en-US" sz="1800" b="0" kern="1200" dirty="0">
            <a:latin typeface="Aptos"/>
          </a:endParaRPr>
        </a:p>
      </dsp:txBody>
      <dsp:txXfrm>
        <a:off x="0" y="2657443"/>
        <a:ext cx="3771679" cy="592210"/>
      </dsp:txXfrm>
    </dsp:sp>
    <dsp:sp modelId="{3E214FE3-1526-4759-A201-2E1D84231FE9}">
      <dsp:nvSpPr>
        <dsp:cNvPr id="0" name=""/>
        <dsp:cNvSpPr/>
      </dsp:nvSpPr>
      <dsp:spPr>
        <a:xfrm>
          <a:off x="3771679" y="2657443"/>
          <a:ext cx="3771679" cy="592210"/>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Aptos"/>
            </a:rPr>
            <a:t>Requests</a:t>
          </a:r>
        </a:p>
      </dsp:txBody>
      <dsp:txXfrm>
        <a:off x="3771679" y="2657443"/>
        <a:ext cx="3771679" cy="592210"/>
      </dsp:txXfrm>
    </dsp:sp>
    <dsp:sp modelId="{A4C31EBC-E2F5-43C9-A284-66A04ACC607D}">
      <dsp:nvSpPr>
        <dsp:cNvPr id="0" name=""/>
        <dsp:cNvSpPr/>
      </dsp:nvSpPr>
      <dsp:spPr>
        <a:xfrm rot="10800000">
          <a:off x="0" y="921"/>
          <a:ext cx="7543358" cy="1980636"/>
        </a:xfrm>
        <a:prstGeom prst="upArrowCallout">
          <a:avLst/>
        </a:prstGeom>
        <a:solidFill>
          <a:schemeClr val="accent4">
            <a:shade val="80000"/>
            <a:hueOff val="528246"/>
            <a:satOff val="-30258"/>
            <a:lumOff val="3354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0688" tIns="170688" rIns="170688" bIns="170688" numCol="1" spcCol="1270" anchor="ctr" anchorCtr="0">
          <a:noAutofit/>
        </a:bodyPr>
        <a:lstStyle/>
        <a:p>
          <a:pPr marL="0" lvl="0" indent="0" algn="ctr" defTabSz="1066800">
            <a:lnSpc>
              <a:spcPct val="90000"/>
            </a:lnSpc>
            <a:spcBef>
              <a:spcPct val="0"/>
            </a:spcBef>
            <a:spcAft>
              <a:spcPct val="35000"/>
            </a:spcAft>
            <a:buNone/>
          </a:pPr>
          <a:r>
            <a:rPr lang="en-US" sz="2400" kern="1200" dirty="0">
              <a:latin typeface="Aptos Display" panose="02110004020202020204"/>
            </a:rPr>
            <a:t>source</a:t>
          </a:r>
          <a:endParaRPr lang="en-US" sz="2400" kern="1200" dirty="0"/>
        </a:p>
      </dsp:txBody>
      <dsp:txXfrm rot="-10800000">
        <a:off x="0" y="921"/>
        <a:ext cx="7543358" cy="695203"/>
      </dsp:txXfrm>
    </dsp:sp>
    <dsp:sp modelId="{3005407F-2993-4B10-B465-F621A155D070}">
      <dsp:nvSpPr>
        <dsp:cNvPr id="0" name=""/>
        <dsp:cNvSpPr/>
      </dsp:nvSpPr>
      <dsp:spPr>
        <a:xfrm>
          <a:off x="0" y="696124"/>
          <a:ext cx="7543358" cy="592210"/>
        </a:xfrm>
        <a:prstGeom prst="rect">
          <a:avLst/>
        </a:prstGeom>
        <a:solidFill>
          <a:schemeClr val="accent4">
            <a:alpha val="90000"/>
            <a:tint val="40000"/>
            <a:hueOff val="0"/>
            <a:satOff val="0"/>
            <a:lumOff val="0"/>
            <a:alphaOff val="0"/>
          </a:schemeClr>
        </a:solidFill>
        <a:ln w="19050" cap="flat" cmpd="sng" algn="ctr">
          <a:solidFill>
            <a:schemeClr val="accent4">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8016" tIns="22860" rIns="128016" bIns="22860" numCol="1" spcCol="1270" anchor="ctr" anchorCtr="0">
          <a:noAutofit/>
        </a:bodyPr>
        <a:lstStyle/>
        <a:p>
          <a:pPr marL="0" lvl="0" indent="0" algn="ctr" defTabSz="800100" rtl="0">
            <a:lnSpc>
              <a:spcPct val="90000"/>
            </a:lnSpc>
            <a:spcBef>
              <a:spcPct val="0"/>
            </a:spcBef>
            <a:spcAft>
              <a:spcPct val="35000"/>
            </a:spcAft>
            <a:buNone/>
          </a:pPr>
          <a:r>
            <a:rPr lang="en-US" sz="1800" kern="1200" dirty="0">
              <a:latin typeface="Aptos"/>
            </a:rPr>
            <a:t>Wikipedia’s SpaceX launch page</a:t>
          </a:r>
          <a:endParaRPr lang="en-US" sz="1800" kern="1200" dirty="0"/>
        </a:p>
      </dsp:txBody>
      <dsp:txXfrm>
        <a:off x="0" y="696124"/>
        <a:ext cx="7543358" cy="59221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55EEFC4-087B-4BFD-A85E-D61C70647DCD}">
      <dsp:nvSpPr>
        <dsp:cNvPr id="0" name=""/>
        <dsp:cNvSpPr/>
      </dsp:nvSpPr>
      <dsp:spPr>
        <a:xfrm>
          <a:off x="2858" y="1802163"/>
          <a:ext cx="2454130" cy="9936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marL="0" lvl="0" indent="0" algn="l" defTabSz="1022350" rtl="0">
            <a:lnSpc>
              <a:spcPct val="90000"/>
            </a:lnSpc>
            <a:spcBef>
              <a:spcPct val="0"/>
            </a:spcBef>
            <a:spcAft>
              <a:spcPct val="35000"/>
            </a:spcAft>
            <a:buNone/>
          </a:pPr>
          <a:r>
            <a:rPr lang="en-US" sz="2300" kern="1200" dirty="0">
              <a:latin typeface="Consolas"/>
            </a:rPr>
            <a:t>LandingPad   </a:t>
          </a:r>
          <a:endParaRPr lang="en-US" sz="2300" kern="1200" dirty="0"/>
        </a:p>
      </dsp:txBody>
      <dsp:txXfrm>
        <a:off x="2858" y="1802163"/>
        <a:ext cx="2454130" cy="662400"/>
      </dsp:txXfrm>
    </dsp:sp>
    <dsp:sp modelId="{8D755207-9953-49C5-93E4-56125665FB12}">
      <dsp:nvSpPr>
        <dsp:cNvPr id="0" name=""/>
        <dsp:cNvSpPr/>
      </dsp:nvSpPr>
      <dsp:spPr>
        <a:xfrm>
          <a:off x="505512" y="2464563"/>
          <a:ext cx="2454130" cy="1407600"/>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rtl="0">
            <a:lnSpc>
              <a:spcPct val="90000"/>
            </a:lnSpc>
            <a:spcBef>
              <a:spcPct val="0"/>
            </a:spcBef>
            <a:spcAft>
              <a:spcPct val="15000"/>
            </a:spcAft>
            <a:buChar char="•"/>
          </a:pPr>
          <a:r>
            <a:rPr lang="en-US" sz="2300" kern="1200" dirty="0">
              <a:latin typeface="Aptos Display" panose="02110004020202020204"/>
            </a:rPr>
            <a:t>Missing value = 26</a:t>
          </a:r>
          <a:endParaRPr lang="en-US" sz="2300" kern="1200" dirty="0"/>
        </a:p>
      </dsp:txBody>
      <dsp:txXfrm>
        <a:off x="546739" y="2505790"/>
        <a:ext cx="2371676" cy="1325146"/>
      </dsp:txXfrm>
    </dsp:sp>
    <dsp:sp modelId="{DC64091B-75F0-4B80-B820-1E5EB53B1D53}">
      <dsp:nvSpPr>
        <dsp:cNvPr id="0" name=""/>
        <dsp:cNvSpPr/>
      </dsp:nvSpPr>
      <dsp:spPr>
        <a:xfrm>
          <a:off x="2829026" y="1827859"/>
          <a:ext cx="788719" cy="611007"/>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2829026" y="1950060"/>
        <a:ext cx="605417" cy="366605"/>
      </dsp:txXfrm>
    </dsp:sp>
    <dsp:sp modelId="{E5ACF3AD-CF27-4494-AFED-077678D2FC84}">
      <dsp:nvSpPr>
        <dsp:cNvPr id="0" name=""/>
        <dsp:cNvSpPr/>
      </dsp:nvSpPr>
      <dsp:spPr>
        <a:xfrm>
          <a:off x="3945139" y="1802163"/>
          <a:ext cx="2454130" cy="993600"/>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marL="0" lvl="0" indent="0" algn="l" defTabSz="1022350" rtl="0">
            <a:lnSpc>
              <a:spcPct val="90000"/>
            </a:lnSpc>
            <a:spcBef>
              <a:spcPct val="0"/>
            </a:spcBef>
            <a:spcAft>
              <a:spcPct val="35000"/>
            </a:spcAft>
            <a:buNone/>
          </a:pPr>
          <a:r>
            <a:rPr lang="en-US" sz="2300" kern="1200" dirty="0">
              <a:latin typeface="Aptos Display" panose="02110004020202020204"/>
            </a:rPr>
            <a:t>Landing pad</a:t>
          </a:r>
          <a:endParaRPr lang="en-US" sz="2300" kern="1200" dirty="0"/>
        </a:p>
      </dsp:txBody>
      <dsp:txXfrm>
        <a:off x="3945139" y="1802163"/>
        <a:ext cx="2454130" cy="662400"/>
      </dsp:txXfrm>
    </dsp:sp>
    <dsp:sp modelId="{D5EAF803-F6B8-43A9-862A-5F8C227195C0}">
      <dsp:nvSpPr>
        <dsp:cNvPr id="0" name=""/>
        <dsp:cNvSpPr/>
      </dsp:nvSpPr>
      <dsp:spPr>
        <a:xfrm>
          <a:off x="4447792" y="2464563"/>
          <a:ext cx="2454130" cy="1407600"/>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rtl="0">
            <a:lnSpc>
              <a:spcPct val="90000"/>
            </a:lnSpc>
            <a:spcBef>
              <a:spcPct val="0"/>
            </a:spcBef>
            <a:spcAft>
              <a:spcPct val="15000"/>
            </a:spcAft>
            <a:buChar char="•"/>
          </a:pPr>
          <a:r>
            <a:rPr lang="en-US" sz="2300" kern="1200" dirty="0">
              <a:latin typeface="Aptos Display" panose="02110004020202020204"/>
            </a:rPr>
            <a:t>Replaced missing value with mean</a:t>
          </a:r>
          <a:endParaRPr lang="en-US" sz="2300" kern="1200" dirty="0"/>
        </a:p>
      </dsp:txBody>
      <dsp:txXfrm>
        <a:off x="4489019" y="2505790"/>
        <a:ext cx="2371676" cy="132514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37310E-102C-46D7-890B-6D062B844E49}">
      <dsp:nvSpPr>
        <dsp:cNvPr id="0" name=""/>
        <dsp:cNvSpPr/>
      </dsp:nvSpPr>
      <dsp:spPr>
        <a:xfrm>
          <a:off x="8326215" y="3042715"/>
          <a:ext cx="3077144" cy="366110"/>
        </a:xfrm>
        <a:custGeom>
          <a:avLst/>
          <a:gdLst/>
          <a:ahLst/>
          <a:cxnLst/>
          <a:rect l="0" t="0" r="0" b="0"/>
          <a:pathLst>
            <a:path>
              <a:moveTo>
                <a:pt x="0" y="0"/>
              </a:moveTo>
              <a:lnTo>
                <a:pt x="0" y="249493"/>
              </a:lnTo>
              <a:lnTo>
                <a:pt x="3077144" y="249493"/>
              </a:lnTo>
              <a:lnTo>
                <a:pt x="3077144"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5E2AFF-46AC-4C1C-9226-0E582083E99A}">
      <dsp:nvSpPr>
        <dsp:cNvPr id="0" name=""/>
        <dsp:cNvSpPr/>
      </dsp:nvSpPr>
      <dsp:spPr>
        <a:xfrm>
          <a:off x="8326215" y="3042715"/>
          <a:ext cx="1538572" cy="366110"/>
        </a:xfrm>
        <a:custGeom>
          <a:avLst/>
          <a:gdLst/>
          <a:ahLst/>
          <a:cxnLst/>
          <a:rect l="0" t="0" r="0" b="0"/>
          <a:pathLst>
            <a:path>
              <a:moveTo>
                <a:pt x="0" y="0"/>
              </a:moveTo>
              <a:lnTo>
                <a:pt x="0" y="249493"/>
              </a:lnTo>
              <a:lnTo>
                <a:pt x="1538572" y="249493"/>
              </a:lnTo>
              <a:lnTo>
                <a:pt x="1538572"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43985C2-45FF-49A3-AC37-C8C88F18082A}">
      <dsp:nvSpPr>
        <dsp:cNvPr id="0" name=""/>
        <dsp:cNvSpPr/>
      </dsp:nvSpPr>
      <dsp:spPr>
        <a:xfrm>
          <a:off x="8280495" y="3042715"/>
          <a:ext cx="91440" cy="366110"/>
        </a:xfrm>
        <a:custGeom>
          <a:avLst/>
          <a:gdLst/>
          <a:ahLst/>
          <a:cxnLst/>
          <a:rect l="0" t="0" r="0" b="0"/>
          <a:pathLst>
            <a:path>
              <a:moveTo>
                <a:pt x="45720" y="0"/>
              </a:moveTo>
              <a:lnTo>
                <a:pt x="45720"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397659E-CE6C-4BCD-B701-4E157EA2C6DF}">
      <dsp:nvSpPr>
        <dsp:cNvPr id="0" name=""/>
        <dsp:cNvSpPr/>
      </dsp:nvSpPr>
      <dsp:spPr>
        <a:xfrm>
          <a:off x="6787643" y="3042715"/>
          <a:ext cx="1538572" cy="366110"/>
        </a:xfrm>
        <a:custGeom>
          <a:avLst/>
          <a:gdLst/>
          <a:ahLst/>
          <a:cxnLst/>
          <a:rect l="0" t="0" r="0" b="0"/>
          <a:pathLst>
            <a:path>
              <a:moveTo>
                <a:pt x="1538572" y="0"/>
              </a:moveTo>
              <a:lnTo>
                <a:pt x="1538572" y="249493"/>
              </a:lnTo>
              <a:lnTo>
                <a:pt x="0" y="249493"/>
              </a:lnTo>
              <a:lnTo>
                <a:pt x="0"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7585D23-708B-4D4F-AD4D-42D40D7124EB}">
      <dsp:nvSpPr>
        <dsp:cNvPr id="0" name=""/>
        <dsp:cNvSpPr/>
      </dsp:nvSpPr>
      <dsp:spPr>
        <a:xfrm>
          <a:off x="5249071" y="3042715"/>
          <a:ext cx="3077144" cy="366110"/>
        </a:xfrm>
        <a:custGeom>
          <a:avLst/>
          <a:gdLst/>
          <a:ahLst/>
          <a:cxnLst/>
          <a:rect l="0" t="0" r="0" b="0"/>
          <a:pathLst>
            <a:path>
              <a:moveTo>
                <a:pt x="3077144" y="0"/>
              </a:moveTo>
              <a:lnTo>
                <a:pt x="3077144" y="249493"/>
              </a:lnTo>
              <a:lnTo>
                <a:pt x="0" y="249493"/>
              </a:lnTo>
              <a:lnTo>
                <a:pt x="0"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3ED5D0-F9E4-48B6-93EA-BBF679D7809B}">
      <dsp:nvSpPr>
        <dsp:cNvPr id="0" name=""/>
        <dsp:cNvSpPr/>
      </dsp:nvSpPr>
      <dsp:spPr>
        <a:xfrm>
          <a:off x="5249071" y="1877247"/>
          <a:ext cx="3077144" cy="366110"/>
        </a:xfrm>
        <a:custGeom>
          <a:avLst/>
          <a:gdLst/>
          <a:ahLst/>
          <a:cxnLst/>
          <a:rect l="0" t="0" r="0" b="0"/>
          <a:pathLst>
            <a:path>
              <a:moveTo>
                <a:pt x="0" y="0"/>
              </a:moveTo>
              <a:lnTo>
                <a:pt x="0" y="249493"/>
              </a:lnTo>
              <a:lnTo>
                <a:pt x="3077144" y="249493"/>
              </a:lnTo>
              <a:lnTo>
                <a:pt x="3077144" y="366110"/>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6CD44A-8AA0-4E20-8515-54DAD39BFAB5}">
      <dsp:nvSpPr>
        <dsp:cNvPr id="0" name=""/>
        <dsp:cNvSpPr/>
      </dsp:nvSpPr>
      <dsp:spPr>
        <a:xfrm>
          <a:off x="2171927" y="3042715"/>
          <a:ext cx="1538572" cy="366110"/>
        </a:xfrm>
        <a:custGeom>
          <a:avLst/>
          <a:gdLst/>
          <a:ahLst/>
          <a:cxnLst/>
          <a:rect l="0" t="0" r="0" b="0"/>
          <a:pathLst>
            <a:path>
              <a:moveTo>
                <a:pt x="0" y="0"/>
              </a:moveTo>
              <a:lnTo>
                <a:pt x="0" y="249493"/>
              </a:lnTo>
              <a:lnTo>
                <a:pt x="1538572" y="249493"/>
              </a:lnTo>
              <a:lnTo>
                <a:pt x="1538572"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45197B-3AA3-444A-87E8-16F6BD38F863}">
      <dsp:nvSpPr>
        <dsp:cNvPr id="0" name=""/>
        <dsp:cNvSpPr/>
      </dsp:nvSpPr>
      <dsp:spPr>
        <a:xfrm>
          <a:off x="2126207" y="3042715"/>
          <a:ext cx="91440" cy="366110"/>
        </a:xfrm>
        <a:custGeom>
          <a:avLst/>
          <a:gdLst/>
          <a:ahLst/>
          <a:cxnLst/>
          <a:rect l="0" t="0" r="0" b="0"/>
          <a:pathLst>
            <a:path>
              <a:moveTo>
                <a:pt x="45720" y="0"/>
              </a:moveTo>
              <a:lnTo>
                <a:pt x="45720"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DCE790E-7A93-46F9-B263-23A7C43B8EAA}">
      <dsp:nvSpPr>
        <dsp:cNvPr id="0" name=""/>
        <dsp:cNvSpPr/>
      </dsp:nvSpPr>
      <dsp:spPr>
        <a:xfrm>
          <a:off x="633354" y="3042715"/>
          <a:ext cx="1538572" cy="366110"/>
        </a:xfrm>
        <a:custGeom>
          <a:avLst/>
          <a:gdLst/>
          <a:ahLst/>
          <a:cxnLst/>
          <a:rect l="0" t="0" r="0" b="0"/>
          <a:pathLst>
            <a:path>
              <a:moveTo>
                <a:pt x="1538572" y="0"/>
              </a:moveTo>
              <a:lnTo>
                <a:pt x="1538572" y="249493"/>
              </a:lnTo>
              <a:lnTo>
                <a:pt x="0" y="249493"/>
              </a:lnTo>
              <a:lnTo>
                <a:pt x="0" y="366110"/>
              </a:lnTo>
            </a:path>
          </a:pathLst>
        </a:custGeom>
        <a:noFill/>
        <a:ln w="19050" cap="flat" cmpd="sng" algn="ctr">
          <a:solidFill>
            <a:schemeClr val="accent4">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7B170EE-E063-4909-ACCB-5178BCE78550}">
      <dsp:nvSpPr>
        <dsp:cNvPr id="0" name=""/>
        <dsp:cNvSpPr/>
      </dsp:nvSpPr>
      <dsp:spPr>
        <a:xfrm>
          <a:off x="2171927" y="1877247"/>
          <a:ext cx="3077144" cy="366110"/>
        </a:xfrm>
        <a:custGeom>
          <a:avLst/>
          <a:gdLst/>
          <a:ahLst/>
          <a:cxnLst/>
          <a:rect l="0" t="0" r="0" b="0"/>
          <a:pathLst>
            <a:path>
              <a:moveTo>
                <a:pt x="3077144" y="0"/>
              </a:moveTo>
              <a:lnTo>
                <a:pt x="3077144" y="249493"/>
              </a:lnTo>
              <a:lnTo>
                <a:pt x="0" y="249493"/>
              </a:lnTo>
              <a:lnTo>
                <a:pt x="0" y="366110"/>
              </a:lnTo>
            </a:path>
          </a:pathLst>
        </a:custGeom>
        <a:noFill/>
        <a:ln w="19050" cap="flat" cmpd="sng" algn="ctr">
          <a:solidFill>
            <a:schemeClr val="accent3">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ED1DFF-D49A-47BD-95B8-276F12DE9DFC}">
      <dsp:nvSpPr>
        <dsp:cNvPr id="0" name=""/>
        <dsp:cNvSpPr/>
      </dsp:nvSpPr>
      <dsp:spPr>
        <a:xfrm>
          <a:off x="4619655" y="1077889"/>
          <a:ext cx="1258831" cy="799358"/>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0FC2C72-D085-46BA-9137-F91213FD19B7}">
      <dsp:nvSpPr>
        <dsp:cNvPr id="0" name=""/>
        <dsp:cNvSpPr/>
      </dsp:nvSpPr>
      <dsp:spPr>
        <a:xfrm>
          <a:off x="4759525" y="1210765"/>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rtl="0">
            <a:lnSpc>
              <a:spcPct val="90000"/>
            </a:lnSpc>
            <a:spcBef>
              <a:spcPct val="0"/>
            </a:spcBef>
            <a:spcAft>
              <a:spcPct val="35000"/>
            </a:spcAft>
            <a:buNone/>
          </a:pPr>
          <a:r>
            <a:rPr lang="en-US" sz="1300" kern="1200" dirty="0">
              <a:latin typeface="Aptos Display" panose="02110004020202020204"/>
            </a:rPr>
            <a:t>Outcome</a:t>
          </a:r>
        </a:p>
      </dsp:txBody>
      <dsp:txXfrm>
        <a:off x="4782937" y="1234177"/>
        <a:ext cx="1212007" cy="752534"/>
      </dsp:txXfrm>
    </dsp:sp>
    <dsp:sp modelId="{53F96B80-DF00-4065-BD18-5F343BB75BBA}">
      <dsp:nvSpPr>
        <dsp:cNvPr id="0" name=""/>
        <dsp:cNvSpPr/>
      </dsp:nvSpPr>
      <dsp:spPr>
        <a:xfrm>
          <a:off x="1542511" y="2243357"/>
          <a:ext cx="1258831" cy="799358"/>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DA45A34-4B34-433C-B82A-7C97DF7DC8D9}">
      <dsp:nvSpPr>
        <dsp:cNvPr id="0" name=""/>
        <dsp:cNvSpPr/>
      </dsp:nvSpPr>
      <dsp:spPr>
        <a:xfrm>
          <a:off x="1682381" y="2376234"/>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Aptos Display" panose="02110004020202020204"/>
            </a:rPr>
            <a:t>Successful landing</a:t>
          </a:r>
          <a:br>
            <a:rPr lang="en-US" sz="1300" kern="1200" dirty="0"/>
          </a:br>
          <a:r>
            <a:rPr lang="en-US" sz="1300" kern="1200" dirty="0">
              <a:latin typeface="Aptos Display" panose="02110004020202020204"/>
            </a:rPr>
            <a:t>(class = 1)</a:t>
          </a:r>
        </a:p>
      </dsp:txBody>
      <dsp:txXfrm>
        <a:off x="1705793" y="2399646"/>
        <a:ext cx="1212007" cy="752534"/>
      </dsp:txXfrm>
    </dsp:sp>
    <dsp:sp modelId="{CBD6507A-0591-4ABF-96BE-C45FD019DCAB}">
      <dsp:nvSpPr>
        <dsp:cNvPr id="0" name=""/>
        <dsp:cNvSpPr/>
      </dsp:nvSpPr>
      <dsp:spPr>
        <a:xfrm>
          <a:off x="3938"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630200C-1645-4E85-AC33-8D4FE9215B76}">
      <dsp:nvSpPr>
        <dsp:cNvPr id="0" name=""/>
        <dsp:cNvSpPr/>
      </dsp:nvSpPr>
      <dsp:spPr>
        <a:xfrm>
          <a:off x="143809"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True ASDS</a:t>
          </a:r>
          <a:endParaRPr lang="en-US" sz="1300" kern="1200" dirty="0">
            <a:latin typeface="Aptos Display" panose="02110004020202020204"/>
          </a:endParaRPr>
        </a:p>
      </dsp:txBody>
      <dsp:txXfrm>
        <a:off x="167221" y="3565114"/>
        <a:ext cx="1212007" cy="752534"/>
      </dsp:txXfrm>
    </dsp:sp>
    <dsp:sp modelId="{5020AEEE-B656-4302-9DF6-6719D87F850B}">
      <dsp:nvSpPr>
        <dsp:cNvPr id="0" name=""/>
        <dsp:cNvSpPr/>
      </dsp:nvSpPr>
      <dsp:spPr>
        <a:xfrm>
          <a:off x="1542511"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934BC8A-39D7-43B0-8ADD-4100978E938D}">
      <dsp:nvSpPr>
        <dsp:cNvPr id="0" name=""/>
        <dsp:cNvSpPr/>
      </dsp:nvSpPr>
      <dsp:spPr>
        <a:xfrm>
          <a:off x="1682381"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True RTLS </a:t>
          </a:r>
        </a:p>
      </dsp:txBody>
      <dsp:txXfrm>
        <a:off x="1705793" y="3565114"/>
        <a:ext cx="1212007" cy="752534"/>
      </dsp:txXfrm>
    </dsp:sp>
    <dsp:sp modelId="{B4778E05-BD04-4D53-9E1D-32D56646AD84}">
      <dsp:nvSpPr>
        <dsp:cNvPr id="0" name=""/>
        <dsp:cNvSpPr/>
      </dsp:nvSpPr>
      <dsp:spPr>
        <a:xfrm>
          <a:off x="3081083"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4888AA7-DEFC-4254-B62E-198529D964A5}">
      <dsp:nvSpPr>
        <dsp:cNvPr id="0" name=""/>
        <dsp:cNvSpPr/>
      </dsp:nvSpPr>
      <dsp:spPr>
        <a:xfrm>
          <a:off x="3220953"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True Ocean</a:t>
          </a:r>
          <a:endParaRPr lang="en-US" sz="1300" kern="1200" dirty="0">
            <a:latin typeface="Aptos Display" panose="02110004020202020204"/>
          </a:endParaRPr>
        </a:p>
      </dsp:txBody>
      <dsp:txXfrm>
        <a:off x="3244365" y="3565114"/>
        <a:ext cx="1212007" cy="752534"/>
      </dsp:txXfrm>
    </dsp:sp>
    <dsp:sp modelId="{D2CA5CF6-01FD-493A-92F7-1DC1A16F4334}">
      <dsp:nvSpPr>
        <dsp:cNvPr id="0" name=""/>
        <dsp:cNvSpPr/>
      </dsp:nvSpPr>
      <dsp:spPr>
        <a:xfrm>
          <a:off x="7696799" y="2243357"/>
          <a:ext cx="1258831" cy="799358"/>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FC7FEB-D85D-4CBA-B16B-519936E4C727}">
      <dsp:nvSpPr>
        <dsp:cNvPr id="0" name=""/>
        <dsp:cNvSpPr/>
      </dsp:nvSpPr>
      <dsp:spPr>
        <a:xfrm>
          <a:off x="7836669" y="2376234"/>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Unsuccessful landing</a:t>
          </a:r>
          <a:br>
            <a:rPr lang="en-US" sz="1300" kern="1200" dirty="0">
              <a:latin typeface="Consolas"/>
            </a:rPr>
          </a:br>
          <a:r>
            <a:rPr lang="en-US" sz="1300" kern="1200" dirty="0">
              <a:latin typeface="Consolas"/>
            </a:rPr>
            <a:t>(class = 0)</a:t>
          </a:r>
        </a:p>
      </dsp:txBody>
      <dsp:txXfrm>
        <a:off x="7860081" y="2399646"/>
        <a:ext cx="1212007" cy="752534"/>
      </dsp:txXfrm>
    </dsp:sp>
    <dsp:sp modelId="{43BF6970-6126-42C8-9D34-605779367412}">
      <dsp:nvSpPr>
        <dsp:cNvPr id="0" name=""/>
        <dsp:cNvSpPr/>
      </dsp:nvSpPr>
      <dsp:spPr>
        <a:xfrm>
          <a:off x="4619655"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3057A46-E1FF-4623-8A7C-FA4AE27CE6E8}">
      <dsp:nvSpPr>
        <dsp:cNvPr id="0" name=""/>
        <dsp:cNvSpPr/>
      </dsp:nvSpPr>
      <dsp:spPr>
        <a:xfrm>
          <a:off x="4759525"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None ASDS </a:t>
          </a:r>
          <a:endParaRPr lang="en-US" sz="1300" kern="1200" dirty="0">
            <a:latin typeface="Aptos Display" panose="02110004020202020204"/>
          </a:endParaRPr>
        </a:p>
      </dsp:txBody>
      <dsp:txXfrm>
        <a:off x="4782937" y="3565114"/>
        <a:ext cx="1212007" cy="752534"/>
      </dsp:txXfrm>
    </dsp:sp>
    <dsp:sp modelId="{EBA18BA0-6398-4BD4-A583-9D57A826149C}">
      <dsp:nvSpPr>
        <dsp:cNvPr id="0" name=""/>
        <dsp:cNvSpPr/>
      </dsp:nvSpPr>
      <dsp:spPr>
        <a:xfrm>
          <a:off x="6158227"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07FF27C-1C2C-4F6A-A039-2DD7D31CD296}">
      <dsp:nvSpPr>
        <dsp:cNvPr id="0" name=""/>
        <dsp:cNvSpPr/>
      </dsp:nvSpPr>
      <dsp:spPr>
        <a:xfrm>
          <a:off x="6298097"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onsolas"/>
            </a:rPr>
            <a:t>False RTLS</a:t>
          </a:r>
          <a:endParaRPr lang="en-US" sz="1300" kern="1200" dirty="0"/>
        </a:p>
      </dsp:txBody>
      <dsp:txXfrm>
        <a:off x="6321509" y="3565114"/>
        <a:ext cx="1212007" cy="752534"/>
      </dsp:txXfrm>
    </dsp:sp>
    <dsp:sp modelId="{620AD3F2-9138-4E89-B602-01EAE8B6E249}">
      <dsp:nvSpPr>
        <dsp:cNvPr id="0" name=""/>
        <dsp:cNvSpPr/>
      </dsp:nvSpPr>
      <dsp:spPr>
        <a:xfrm>
          <a:off x="7696799"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D51AD2C-5EC0-4A6E-869C-C795281B4C00}">
      <dsp:nvSpPr>
        <dsp:cNvPr id="0" name=""/>
        <dsp:cNvSpPr/>
      </dsp:nvSpPr>
      <dsp:spPr>
        <a:xfrm>
          <a:off x="7836669"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alibri"/>
              <a:ea typeface="Calibri"/>
              <a:cs typeface="Calibri"/>
            </a:rPr>
            <a:t>None None</a:t>
          </a:r>
        </a:p>
      </dsp:txBody>
      <dsp:txXfrm>
        <a:off x="7860081" y="3565114"/>
        <a:ext cx="1212007" cy="752534"/>
      </dsp:txXfrm>
    </dsp:sp>
    <dsp:sp modelId="{FA74EAB5-DC3D-44DB-A9D7-491C14385802}">
      <dsp:nvSpPr>
        <dsp:cNvPr id="0" name=""/>
        <dsp:cNvSpPr/>
      </dsp:nvSpPr>
      <dsp:spPr>
        <a:xfrm>
          <a:off x="9235371"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3FA174-A96B-48D0-9839-ED4968C4AD33}">
      <dsp:nvSpPr>
        <dsp:cNvPr id="0" name=""/>
        <dsp:cNvSpPr/>
      </dsp:nvSpPr>
      <dsp:spPr>
        <a:xfrm>
          <a:off x="9375242"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alibri"/>
              <a:ea typeface="Calibri"/>
              <a:cs typeface="Calibri"/>
            </a:rPr>
            <a:t>False ASDS</a:t>
          </a:r>
        </a:p>
      </dsp:txBody>
      <dsp:txXfrm>
        <a:off x="9398654" y="3565114"/>
        <a:ext cx="1212007" cy="752534"/>
      </dsp:txXfrm>
    </dsp:sp>
    <dsp:sp modelId="{9CFA15F1-C394-44E7-BD36-4E40456F24E3}">
      <dsp:nvSpPr>
        <dsp:cNvPr id="0" name=""/>
        <dsp:cNvSpPr/>
      </dsp:nvSpPr>
      <dsp:spPr>
        <a:xfrm>
          <a:off x="10773944" y="3408825"/>
          <a:ext cx="1258831" cy="799358"/>
        </a:xfrm>
        <a:prstGeom prst="roundRect">
          <a:avLst>
            <a:gd name="adj" fmla="val 10000"/>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7BA63B7-6178-466A-B546-CE27811BACD0}">
      <dsp:nvSpPr>
        <dsp:cNvPr id="0" name=""/>
        <dsp:cNvSpPr/>
      </dsp:nvSpPr>
      <dsp:spPr>
        <a:xfrm>
          <a:off x="10913814" y="3541702"/>
          <a:ext cx="1258831" cy="799358"/>
        </a:xfrm>
        <a:prstGeom prst="roundRect">
          <a:avLst>
            <a:gd name="adj" fmla="val 10000"/>
          </a:avLst>
        </a:prstGeom>
        <a:solidFill>
          <a:schemeClr val="lt1">
            <a:alpha val="90000"/>
            <a:hueOff val="0"/>
            <a:satOff val="0"/>
            <a:lumOff val="0"/>
            <a:alphaOff val="0"/>
          </a:schemeClr>
        </a:solidFill>
        <a:ln w="19050" cap="flat" cmpd="sng" algn="ctr">
          <a:solidFill>
            <a:schemeClr val="accent4">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kern="1200" dirty="0">
              <a:latin typeface="Calibri"/>
              <a:ea typeface="Calibri"/>
              <a:cs typeface="Calibri"/>
            </a:rPr>
            <a:t>False Ocean</a:t>
          </a:r>
        </a:p>
      </dsp:txBody>
      <dsp:txXfrm>
        <a:off x="10937226" y="3565114"/>
        <a:ext cx="1212007" cy="75253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637786-FB75-48D1-9D06-3BF2ABB10C9F}">
      <dsp:nvSpPr>
        <dsp:cNvPr id="0" name=""/>
        <dsp:cNvSpPr/>
      </dsp:nvSpPr>
      <dsp:spPr>
        <a:xfrm>
          <a:off x="3248" y="1294426"/>
          <a:ext cx="2788442" cy="135456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marL="0" lvl="0" indent="0" algn="l" defTabSz="1022350">
            <a:lnSpc>
              <a:spcPct val="90000"/>
            </a:lnSpc>
            <a:spcBef>
              <a:spcPct val="0"/>
            </a:spcBef>
            <a:spcAft>
              <a:spcPct val="35000"/>
            </a:spcAft>
            <a:buNone/>
          </a:pPr>
          <a:r>
            <a:rPr lang="en-US" sz="2300" kern="1200">
              <a:latin typeface="Aptos Display" panose="02110004020202020204"/>
            </a:rPr>
            <a:t>date_utc</a:t>
          </a:r>
          <a:endParaRPr lang="en-US" sz="2300" kern="1200"/>
        </a:p>
      </dsp:txBody>
      <dsp:txXfrm>
        <a:off x="3248" y="1294426"/>
        <a:ext cx="2788442" cy="903044"/>
      </dsp:txXfrm>
    </dsp:sp>
    <dsp:sp modelId="{27C94405-098B-4889-9831-D9AED68D2E97}">
      <dsp:nvSpPr>
        <dsp:cNvPr id="0" name=""/>
        <dsp:cNvSpPr/>
      </dsp:nvSpPr>
      <dsp:spPr>
        <a:xfrm>
          <a:off x="574375" y="2197471"/>
          <a:ext cx="2788442" cy="1324800"/>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rtl="0">
            <a:lnSpc>
              <a:spcPct val="90000"/>
            </a:lnSpc>
            <a:spcBef>
              <a:spcPct val="0"/>
            </a:spcBef>
            <a:spcAft>
              <a:spcPct val="15000"/>
            </a:spcAft>
            <a:buChar char="•"/>
          </a:pPr>
          <a:r>
            <a:rPr lang="en-US" sz="2300" kern="1200"/>
            <a:t>e.g.,</a:t>
          </a:r>
          <a:r>
            <a:rPr lang="en-US" sz="2300" kern="1200">
              <a:latin typeface="Aptos Display" panose="02110004020202020204"/>
            </a:rPr>
            <a:t> </a:t>
          </a:r>
          <a:r>
            <a:rPr lang="en-US" sz="2300" kern="1200">
              <a:latin typeface="system-ui"/>
            </a:rPr>
            <a:t>2006-03-24T22:30:00.000Z</a:t>
          </a:r>
        </a:p>
      </dsp:txBody>
      <dsp:txXfrm>
        <a:off x="613177" y="2236273"/>
        <a:ext cx="2710838" cy="1247196"/>
      </dsp:txXfrm>
    </dsp:sp>
    <dsp:sp modelId="{58AF699C-145B-47D0-8389-98043DCDE6CE}">
      <dsp:nvSpPr>
        <dsp:cNvPr id="0" name=""/>
        <dsp:cNvSpPr/>
      </dsp:nvSpPr>
      <dsp:spPr>
        <a:xfrm>
          <a:off x="3214408" y="1398828"/>
          <a:ext cx="896161" cy="694241"/>
        </a:xfrm>
        <a:prstGeom prst="rightArrow">
          <a:avLst>
            <a:gd name="adj1" fmla="val 60000"/>
            <a:gd name="adj2" fmla="val 50000"/>
          </a:avLst>
        </a:prstGeom>
        <a:solidFill>
          <a:schemeClr val="accent3">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800100">
            <a:lnSpc>
              <a:spcPct val="90000"/>
            </a:lnSpc>
            <a:spcBef>
              <a:spcPct val="0"/>
            </a:spcBef>
            <a:spcAft>
              <a:spcPct val="35000"/>
            </a:spcAft>
            <a:buNone/>
          </a:pPr>
          <a:endParaRPr lang="en-US" sz="1800" kern="1200"/>
        </a:p>
      </dsp:txBody>
      <dsp:txXfrm>
        <a:off x="3214408" y="1537676"/>
        <a:ext cx="687889" cy="416545"/>
      </dsp:txXfrm>
    </dsp:sp>
    <dsp:sp modelId="{8D1E1D23-B21F-49B7-8E84-9C27B7C52525}">
      <dsp:nvSpPr>
        <dsp:cNvPr id="0" name=""/>
        <dsp:cNvSpPr/>
      </dsp:nvSpPr>
      <dsp:spPr>
        <a:xfrm>
          <a:off x="4482562" y="1294426"/>
          <a:ext cx="2788442" cy="1354566"/>
        </a:xfrm>
        <a:prstGeom prst="roundRect">
          <a:avLst>
            <a:gd name="adj" fmla="val 1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87630" numCol="1" spcCol="1270" anchor="t" anchorCtr="0">
          <a:noAutofit/>
        </a:bodyPr>
        <a:lstStyle/>
        <a:p>
          <a:pPr marL="0" lvl="0" indent="0" algn="l" defTabSz="1022350" rtl="0">
            <a:lnSpc>
              <a:spcPct val="90000"/>
            </a:lnSpc>
            <a:spcBef>
              <a:spcPct val="0"/>
            </a:spcBef>
            <a:spcAft>
              <a:spcPct val="35000"/>
            </a:spcAft>
            <a:buNone/>
          </a:pPr>
          <a:r>
            <a:rPr lang="en-US" sz="2300" kern="1200">
              <a:latin typeface="Aptos Display" panose="02110004020202020204"/>
            </a:rPr>
            <a:t>datetime pandas</a:t>
          </a:r>
          <a:br>
            <a:rPr lang="en-US" sz="2300" kern="1200" dirty="0">
              <a:latin typeface="Aptos Display" panose="02110004020202020204"/>
            </a:rPr>
          </a:br>
          <a:r>
            <a:rPr lang="en-US" sz="2300" kern="1200" dirty="0">
              <a:latin typeface="Aptos Display" panose="02110004020202020204"/>
            </a:rPr>
            <a:t>data type </a:t>
          </a:r>
        </a:p>
      </dsp:txBody>
      <dsp:txXfrm>
        <a:off x="4482562" y="1294426"/>
        <a:ext cx="2788442" cy="903044"/>
      </dsp:txXfrm>
    </dsp:sp>
    <dsp:sp modelId="{ECFF5A37-BFEC-4964-B3F5-CD0438F6F697}">
      <dsp:nvSpPr>
        <dsp:cNvPr id="0" name=""/>
        <dsp:cNvSpPr/>
      </dsp:nvSpPr>
      <dsp:spPr>
        <a:xfrm>
          <a:off x="5053689" y="2197471"/>
          <a:ext cx="2788442" cy="1324800"/>
        </a:xfrm>
        <a:prstGeom prst="roundRect">
          <a:avLst>
            <a:gd name="adj" fmla="val 10000"/>
          </a:avLst>
        </a:prstGeom>
        <a:solidFill>
          <a:schemeClr val="lt1">
            <a:alpha val="90000"/>
            <a:hueOff val="0"/>
            <a:satOff val="0"/>
            <a:lumOff val="0"/>
            <a:alphaOff val="0"/>
          </a:schemeClr>
        </a:solidFill>
        <a:ln w="19050" cap="flat" cmpd="sng" algn="ctr">
          <a:solidFill>
            <a:schemeClr val="accent3">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63576" tIns="163576" rIns="163576" bIns="163576" numCol="1" spcCol="1270" anchor="t" anchorCtr="0">
          <a:noAutofit/>
        </a:bodyPr>
        <a:lstStyle/>
        <a:p>
          <a:pPr marL="228600" lvl="1" indent="-228600" algn="l" defTabSz="1022350" rtl="0">
            <a:lnSpc>
              <a:spcPct val="90000"/>
            </a:lnSpc>
            <a:spcBef>
              <a:spcPct val="0"/>
            </a:spcBef>
            <a:spcAft>
              <a:spcPct val="15000"/>
            </a:spcAft>
            <a:buChar char="•"/>
          </a:pPr>
          <a:r>
            <a:rPr lang="en-US" sz="2300" kern="1200"/>
            <a:t>e.g.,</a:t>
          </a:r>
          <a:r>
            <a:rPr lang="en-US" sz="2300" kern="1200">
              <a:latin typeface="system-ui"/>
            </a:rPr>
            <a:t>2006-03-24</a:t>
          </a:r>
        </a:p>
      </dsp:txBody>
      <dsp:txXfrm>
        <a:off x="5092491" y="2236273"/>
        <a:ext cx="2710838" cy="124719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4F5A9F-2B53-4D07-8A43-D6F9A7072365}">
      <dsp:nvSpPr>
        <dsp:cNvPr id="0" name=""/>
        <dsp:cNvSpPr/>
      </dsp:nvSpPr>
      <dsp:spPr>
        <a:xfrm>
          <a:off x="5125302" y="1098653"/>
          <a:ext cx="845651" cy="91440"/>
        </a:xfrm>
        <a:custGeom>
          <a:avLst/>
          <a:gdLst/>
          <a:ahLst/>
          <a:cxnLst/>
          <a:rect l="0" t="0" r="0" b="0"/>
          <a:pathLst>
            <a:path>
              <a:moveTo>
                <a:pt x="0" y="45720"/>
              </a:moveTo>
              <a:lnTo>
                <a:pt x="845651" y="45720"/>
              </a:lnTo>
            </a:path>
          </a:pathLst>
        </a:custGeom>
        <a:noFill/>
        <a:ln w="12700" cap="flat" cmpd="sng" algn="ctr">
          <a:solidFill>
            <a:schemeClr val="accent3">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26222" y="1139991"/>
        <a:ext cx="43812" cy="8762"/>
      </dsp:txXfrm>
    </dsp:sp>
    <dsp:sp modelId="{377F509C-C2C5-4CAD-B059-25332A4D39FD}">
      <dsp:nvSpPr>
        <dsp:cNvPr id="0" name=""/>
        <dsp:cNvSpPr/>
      </dsp:nvSpPr>
      <dsp:spPr>
        <a:xfrm>
          <a:off x="1317312" y="1435"/>
          <a:ext cx="3809790" cy="2285874"/>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t" anchorCtr="0">
          <a:noAutofit/>
        </a:bodyPr>
        <a:lstStyle/>
        <a:p>
          <a:pPr marL="0" lvl="0" indent="0" algn="l" defTabSz="1155700" rtl="0">
            <a:lnSpc>
              <a:spcPct val="90000"/>
            </a:lnSpc>
            <a:spcBef>
              <a:spcPct val="0"/>
            </a:spcBef>
            <a:spcAft>
              <a:spcPct val="35000"/>
            </a:spcAft>
            <a:buNone/>
          </a:pPr>
          <a:r>
            <a:rPr lang="en-US" sz="2600" kern="1200" dirty="0">
              <a:latin typeface="Aptos Display" panose="02110004020202020204"/>
            </a:rPr>
            <a:t>Prepare data</a:t>
          </a:r>
          <a:endParaRPr lang="en-US" sz="2600" kern="1200" dirty="0"/>
        </a:p>
        <a:p>
          <a:pPr marL="228600" lvl="1" indent="-228600" algn="l" defTabSz="889000" rtl="0">
            <a:lnSpc>
              <a:spcPct val="90000"/>
            </a:lnSpc>
            <a:spcBef>
              <a:spcPct val="0"/>
            </a:spcBef>
            <a:spcAft>
              <a:spcPct val="15000"/>
            </a:spcAft>
            <a:buChar char="•"/>
          </a:pPr>
          <a:r>
            <a:rPr lang="en-US" sz="2000" kern="1200" dirty="0">
              <a:latin typeface="Aptos"/>
            </a:rPr>
            <a:t>Standardized data</a:t>
          </a:r>
          <a:endParaRPr lang="en-US" sz="2000" kern="1200" dirty="0"/>
        </a:p>
        <a:p>
          <a:pPr marL="228600" lvl="1" indent="-228600" algn="l" defTabSz="889000" rtl="0">
            <a:lnSpc>
              <a:spcPct val="90000"/>
            </a:lnSpc>
            <a:spcBef>
              <a:spcPct val="0"/>
            </a:spcBef>
            <a:spcAft>
              <a:spcPct val="15000"/>
            </a:spcAft>
            <a:buChar char="•"/>
          </a:pPr>
          <a:r>
            <a:rPr lang="en-US" sz="2000" kern="1200" dirty="0">
              <a:latin typeface="Aptos"/>
            </a:rPr>
            <a:t>Create a class column</a:t>
          </a:r>
        </a:p>
        <a:p>
          <a:pPr marL="228600" lvl="1" indent="-228600" algn="l" defTabSz="889000" rtl="0">
            <a:lnSpc>
              <a:spcPct val="90000"/>
            </a:lnSpc>
            <a:spcBef>
              <a:spcPct val="0"/>
            </a:spcBef>
            <a:spcAft>
              <a:spcPct val="15000"/>
            </a:spcAft>
            <a:buChar char="•"/>
          </a:pPr>
          <a:r>
            <a:rPr lang="en-US" sz="2000" kern="1200" dirty="0">
              <a:latin typeface="Aptos"/>
            </a:rPr>
            <a:t>split into training and test data</a:t>
          </a:r>
        </a:p>
      </dsp:txBody>
      <dsp:txXfrm>
        <a:off x="1317312" y="1435"/>
        <a:ext cx="3809790" cy="2285874"/>
      </dsp:txXfrm>
    </dsp:sp>
    <dsp:sp modelId="{C3DE4B4C-335F-4A73-B72D-F25BD9BA2DFD}">
      <dsp:nvSpPr>
        <dsp:cNvPr id="0" name=""/>
        <dsp:cNvSpPr/>
      </dsp:nvSpPr>
      <dsp:spPr>
        <a:xfrm>
          <a:off x="3222207" y="2285510"/>
          <a:ext cx="4686041" cy="845651"/>
        </a:xfrm>
        <a:custGeom>
          <a:avLst/>
          <a:gdLst/>
          <a:ahLst/>
          <a:cxnLst/>
          <a:rect l="0" t="0" r="0" b="0"/>
          <a:pathLst>
            <a:path>
              <a:moveTo>
                <a:pt x="4686041" y="0"/>
              </a:moveTo>
              <a:lnTo>
                <a:pt x="4686041" y="439925"/>
              </a:lnTo>
              <a:lnTo>
                <a:pt x="0" y="439925"/>
              </a:lnTo>
              <a:lnTo>
                <a:pt x="0" y="845651"/>
              </a:lnTo>
            </a:path>
          </a:pathLst>
        </a:custGeom>
        <a:noFill/>
        <a:ln w="12700" cap="flat" cmpd="sng" algn="ctr">
          <a:solidFill>
            <a:schemeClr val="accent3">
              <a:hueOff val="-61458"/>
              <a:satOff val="7326"/>
              <a:lumOff val="755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446046" y="2703954"/>
        <a:ext cx="238363" cy="8762"/>
      </dsp:txXfrm>
    </dsp:sp>
    <dsp:sp modelId="{0963FBD3-4AD1-4A5A-BB42-F11A80932366}">
      <dsp:nvSpPr>
        <dsp:cNvPr id="0" name=""/>
        <dsp:cNvSpPr/>
      </dsp:nvSpPr>
      <dsp:spPr>
        <a:xfrm>
          <a:off x="6003354" y="1435"/>
          <a:ext cx="3809790" cy="2285874"/>
        </a:xfrm>
        <a:prstGeom prst="rect">
          <a:avLst/>
        </a:prstGeom>
        <a:solidFill>
          <a:schemeClr val="accent3">
            <a:hueOff val="-40972"/>
            <a:satOff val="4884"/>
            <a:lumOff val="5033"/>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t" anchorCtr="0">
          <a:noAutofit/>
        </a:bodyPr>
        <a:lstStyle/>
        <a:p>
          <a:pPr marL="0" lvl="0" indent="0" algn="l" defTabSz="1155700" rtl="0">
            <a:lnSpc>
              <a:spcPct val="90000"/>
            </a:lnSpc>
            <a:spcBef>
              <a:spcPct val="0"/>
            </a:spcBef>
            <a:spcAft>
              <a:spcPct val="35000"/>
            </a:spcAft>
            <a:buNone/>
          </a:pPr>
          <a:r>
            <a:rPr lang="en-US" sz="2600" kern="1200" dirty="0">
              <a:latin typeface="Aptos Display" panose="02110004020202020204"/>
            </a:rPr>
            <a:t>Train model</a:t>
          </a:r>
          <a:endParaRPr lang="en-US" sz="2600" kern="1200" dirty="0"/>
        </a:p>
        <a:p>
          <a:pPr marL="228600" lvl="1" indent="-228600" algn="l" defTabSz="889000">
            <a:lnSpc>
              <a:spcPct val="90000"/>
            </a:lnSpc>
            <a:spcBef>
              <a:spcPct val="0"/>
            </a:spcBef>
            <a:spcAft>
              <a:spcPct val="15000"/>
            </a:spcAft>
            <a:buChar char="•"/>
          </a:pPr>
          <a:r>
            <a:rPr lang="en-US" sz="2000" b="1" kern="1200" dirty="0"/>
            <a:t>Models</a:t>
          </a:r>
          <a:r>
            <a:rPr lang="en-US" sz="2000" kern="1200" dirty="0"/>
            <a:t>: </a:t>
          </a:r>
          <a:r>
            <a:rPr lang="en-US" sz="2000" b="0" i="0" kern="1200" dirty="0"/>
            <a:t>Logistic Regression, SVM, Decision Trees, KNN</a:t>
          </a:r>
          <a:endParaRPr lang="en-US" sz="2000" i="0" kern="1200" dirty="0"/>
        </a:p>
        <a:p>
          <a:pPr marL="228600" lvl="1" indent="-228600" algn="l" defTabSz="889000" rtl="0">
            <a:lnSpc>
              <a:spcPct val="90000"/>
            </a:lnSpc>
            <a:spcBef>
              <a:spcPct val="0"/>
            </a:spcBef>
            <a:spcAft>
              <a:spcPct val="15000"/>
            </a:spcAft>
            <a:buChar char="•"/>
          </a:pPr>
          <a:r>
            <a:rPr lang="en-US" sz="2000" b="1" kern="1200" dirty="0">
              <a:latin typeface="Aptos Display" panose="02110004020202020204"/>
            </a:rPr>
            <a:t>Hyperpara.</a:t>
          </a:r>
          <a:r>
            <a:rPr lang="en-US" sz="2000" b="1" kern="1200" dirty="0"/>
            <a:t> Tuning</a:t>
          </a:r>
          <a:r>
            <a:rPr lang="en-US" sz="2000" kern="1200" dirty="0"/>
            <a:t>: </a:t>
          </a:r>
          <a:r>
            <a:rPr lang="en-US" sz="2000" b="1" kern="1200" dirty="0"/>
            <a:t>GridSearchCV</a:t>
          </a:r>
          <a:endParaRPr lang="en-US" sz="2000" kern="1200" dirty="0">
            <a:latin typeface="Aptos Display" panose="02110004020202020204"/>
          </a:endParaRPr>
        </a:p>
      </dsp:txBody>
      <dsp:txXfrm>
        <a:off x="6003354" y="1435"/>
        <a:ext cx="3809790" cy="2285874"/>
      </dsp:txXfrm>
    </dsp:sp>
    <dsp:sp modelId="{E478195A-3E68-49DB-8958-B616EF5AE228}">
      <dsp:nvSpPr>
        <dsp:cNvPr id="0" name=""/>
        <dsp:cNvSpPr/>
      </dsp:nvSpPr>
      <dsp:spPr>
        <a:xfrm>
          <a:off x="5125302" y="4260778"/>
          <a:ext cx="845651" cy="91440"/>
        </a:xfrm>
        <a:custGeom>
          <a:avLst/>
          <a:gdLst/>
          <a:ahLst/>
          <a:cxnLst/>
          <a:rect l="0" t="0" r="0" b="0"/>
          <a:pathLst>
            <a:path>
              <a:moveTo>
                <a:pt x="0" y="45720"/>
              </a:moveTo>
              <a:lnTo>
                <a:pt x="845651" y="45720"/>
              </a:lnTo>
            </a:path>
          </a:pathLst>
        </a:custGeom>
        <a:noFill/>
        <a:ln w="12700" cap="flat" cmpd="sng" algn="ctr">
          <a:solidFill>
            <a:schemeClr val="accent3">
              <a:hueOff val="-122915"/>
              <a:satOff val="14653"/>
              <a:lumOff val="15099"/>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526222" y="4302117"/>
        <a:ext cx="43812" cy="8762"/>
      </dsp:txXfrm>
    </dsp:sp>
    <dsp:sp modelId="{285AA090-E0EC-42DC-8CE7-527E1798434C}">
      <dsp:nvSpPr>
        <dsp:cNvPr id="0" name=""/>
        <dsp:cNvSpPr/>
      </dsp:nvSpPr>
      <dsp:spPr>
        <a:xfrm>
          <a:off x="1317312" y="3163561"/>
          <a:ext cx="3809790" cy="2285874"/>
        </a:xfrm>
        <a:prstGeom prst="rect">
          <a:avLst/>
        </a:prstGeom>
        <a:solidFill>
          <a:schemeClr val="accent3">
            <a:hueOff val="-81943"/>
            <a:satOff val="9769"/>
            <a:lumOff val="10066"/>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t" anchorCtr="0">
          <a:noAutofit/>
        </a:bodyPr>
        <a:lstStyle/>
        <a:p>
          <a:pPr marL="0" lvl="0" indent="0" algn="l" defTabSz="1155700" rtl="0">
            <a:lnSpc>
              <a:spcPct val="90000"/>
            </a:lnSpc>
            <a:spcBef>
              <a:spcPct val="0"/>
            </a:spcBef>
            <a:spcAft>
              <a:spcPct val="35000"/>
            </a:spcAft>
            <a:buNone/>
          </a:pPr>
          <a:r>
            <a:rPr lang="en-US" sz="2600" kern="1200" dirty="0">
              <a:latin typeface="Aptos Display" panose="02110004020202020204"/>
            </a:rPr>
            <a:t>Evaluate model</a:t>
          </a:r>
          <a:endParaRPr lang="en-US" sz="2600" kern="1200" dirty="0"/>
        </a:p>
        <a:p>
          <a:pPr marL="228600" lvl="1" indent="-228600" algn="l" defTabSz="889000" rtl="0">
            <a:lnSpc>
              <a:spcPct val="90000"/>
            </a:lnSpc>
            <a:spcBef>
              <a:spcPct val="0"/>
            </a:spcBef>
            <a:spcAft>
              <a:spcPct val="15000"/>
            </a:spcAft>
            <a:buChar char="•"/>
          </a:pPr>
          <a:r>
            <a:rPr lang="en-US" sz="2000" kern="1200" dirty="0"/>
            <a:t>Assess models using accuracy and confusion matrix on the test set</a:t>
          </a:r>
        </a:p>
      </dsp:txBody>
      <dsp:txXfrm>
        <a:off x="1317312" y="3163561"/>
        <a:ext cx="3809790" cy="2285874"/>
      </dsp:txXfrm>
    </dsp:sp>
    <dsp:sp modelId="{440B24B9-ACDE-4964-9858-EF8EB5457579}">
      <dsp:nvSpPr>
        <dsp:cNvPr id="0" name=""/>
        <dsp:cNvSpPr/>
      </dsp:nvSpPr>
      <dsp:spPr>
        <a:xfrm>
          <a:off x="6003354" y="3163561"/>
          <a:ext cx="3809790" cy="2285874"/>
        </a:xfrm>
        <a:prstGeom prst="rect">
          <a:avLst/>
        </a:prstGeom>
        <a:solidFill>
          <a:schemeClr val="accent3">
            <a:hueOff val="-122915"/>
            <a:satOff val="14653"/>
            <a:lumOff val="15099"/>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912" tIns="184912" rIns="184912" bIns="184912" numCol="1" spcCol="1270" anchor="t" anchorCtr="0">
          <a:noAutofit/>
        </a:bodyPr>
        <a:lstStyle/>
        <a:p>
          <a:pPr marL="0" lvl="0" indent="0" algn="l" defTabSz="1155700" rtl="0">
            <a:lnSpc>
              <a:spcPct val="90000"/>
            </a:lnSpc>
            <a:spcBef>
              <a:spcPct val="0"/>
            </a:spcBef>
            <a:spcAft>
              <a:spcPct val="35000"/>
            </a:spcAft>
            <a:buNone/>
          </a:pPr>
          <a:r>
            <a:rPr lang="en-US" sz="2600" kern="1200" dirty="0">
              <a:latin typeface="Aptos Display" panose="02110004020202020204"/>
            </a:rPr>
            <a:t>Best model</a:t>
          </a:r>
        </a:p>
        <a:p>
          <a:pPr marL="228600" lvl="1" indent="-228600" algn="l" defTabSz="889000" rtl="0">
            <a:lnSpc>
              <a:spcPct val="90000"/>
            </a:lnSpc>
            <a:spcBef>
              <a:spcPct val="0"/>
            </a:spcBef>
            <a:spcAft>
              <a:spcPct val="15000"/>
            </a:spcAft>
            <a:buChar char="•"/>
          </a:pPr>
          <a:r>
            <a:rPr lang="en-US" sz="2000" kern="1200" dirty="0"/>
            <a:t>Decision Tree showed the best performance, achieving </a:t>
          </a:r>
          <a:r>
            <a:rPr lang="en-US" sz="2000" b="1" kern="1200" dirty="0"/>
            <a:t>0.9444 accuracy</a:t>
          </a:r>
          <a:r>
            <a:rPr lang="en-US" sz="2000" kern="1200" dirty="0"/>
            <a:t> on test data.</a:t>
          </a:r>
          <a:endParaRPr lang="en-US" sz="2000" kern="1200" dirty="0">
            <a:latin typeface="Aptos Display" panose="02110004020202020204"/>
          </a:endParaRPr>
        </a:p>
      </dsp:txBody>
      <dsp:txXfrm>
        <a:off x="6003354" y="3163561"/>
        <a:ext cx="3809790" cy="2285874"/>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process3">
  <dgm:title val=""/>
  <dgm:desc val=""/>
  <dgm:catLst>
    <dgm:cat type="process" pri="2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3" destOrd="0"/>
        <dgm:cxn modelId="12" srcId="1" destId="11" srcOrd="0" destOrd="0"/>
        <dgm:cxn modelId="23" srcId="2" destId="21" srcOrd="0" destOrd="0"/>
        <dgm:cxn modelId="34" srcId="3" destId="31" srcOrd="0" destOrd="0"/>
      </dgm:cxnLst>
      <dgm:bg/>
      <dgm:whole/>
    </dgm:dataModel>
  </dgm:sampData>
  <dgm:style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osite" refType="w"/>
      <dgm:constr type="w" for="ch" ptType="sibTrans" refType="w" refFor="ch" refForName="composite" fact="0.3333"/>
      <dgm:constr type="w" for="des" forName="parTx"/>
      <dgm:constr type="h" for="des" forName="parTx" op="equ"/>
      <dgm:constr type="h" for="des" forName="parSh" op="equ"/>
      <dgm:constr type="w" for="des" forName="desTx"/>
      <dgm:constr type="h" for="des" forName="desTx" op="equ"/>
      <dgm:constr type="w" for="des" forName="parSh"/>
      <dgm:constr type="primFontSz" for="des" forName="parTx" val="65"/>
      <dgm:constr type="secFontSz" for="des" forName="desTx" refType="primFontSz" refFor="des" refForName="parTx" op="equ"/>
      <dgm:constr type="primFontSz" for="des" forName="connTx" refType="primFontSz" refFor="des" refForName="parTx" fact="0.8"/>
      <dgm:constr type="primFontSz" for="des" forName="connTx" refType="primFontSz" refFor="des" refForName="parTx" op="lte" fact="0.8"/>
      <dgm:constr type="h" for="des" forName="parTx" refType="primFontSz" refFor="des" refForName="parTx" fact="0.8"/>
      <dgm:constr type="h" for="des" forName="parSh" refType="primFontSz" refFor="des" refForName="parTx" fact="1.2"/>
      <dgm:constr type="h" for="des" forName="desTx" refType="primFontSz" refFor="des" refForName="parTx" fact="1.6"/>
      <dgm:constr type="h" for="des" forName="parSh" refType="h" refFor="des" refForName="parTx" op="lte" fact="1.5"/>
      <dgm:constr type="h" for="des" forName="parSh" refType="h" refFor="des" refForName="parTx" op="gte" fact="1.5"/>
    </dgm:constrLst>
    <dgm:ruleLst>
      <dgm:rule type="w" for="ch" forName="composite" val="0" fact="NaN" max="NaN"/>
      <dgm:rule type="primFontSz" for="des" forName="parTx" val="5" fact="NaN" max="NaN"/>
    </dgm:ruleLst>
    <dgm:forEach name="Name3" axis="ch" ptType="node">
      <dgm:layoutNode name="composite">
        <dgm:alg type="composite"/>
        <dgm:shape xmlns:r="http://schemas.openxmlformats.org/officeDocument/2006/relationships" r:blip="">
          <dgm:adjLst/>
        </dgm:shape>
        <dgm:presOf/>
        <dgm:choose name="Name4">
          <dgm:if name="Name5" func="var" arg="dir" op="equ" val="norm">
            <dgm:constrLst>
              <dgm:constr type="h" refType="w" fact="1000"/>
              <dgm:constr type="l" for="ch" forName="parTx"/>
              <dgm:constr type="w" for="ch" forName="parTx" refType="w" fact="0.83"/>
              <dgm:constr type="t" for="ch" forName="parTx"/>
              <dgm:constr type="l" for="ch" forName="parSh"/>
              <dgm:constr type="w" for="ch" forName="parSh" refType="w" refFor="ch" refForName="parTx"/>
              <dgm:constr type="t" for="ch" forName="parSh"/>
              <dgm:constr type="l" for="ch" forName="desTx" refType="w" fact="0.17"/>
              <dgm:constr type="w" for="ch" forName="desTx" refType="w" refFor="ch" refForName="parTx"/>
              <dgm:constr type="t" for="ch" forName="desTx" refType="h" refFor="ch" refForName="parTx"/>
            </dgm:constrLst>
          </dgm:if>
          <dgm:else name="Name6">
            <dgm:constrLst>
              <dgm:constr type="h" refType="w" fact="1000"/>
              <dgm:constr type="l" for="ch" forName="parTx" refType="w" fact="0.17"/>
              <dgm:constr type="w" for="ch" forName="parTx" refType="w" fact="0.83"/>
              <dgm:constr type="t" for="ch" forName="parTx"/>
              <dgm:constr type="l" for="ch" forName="parSh" refType="w" fact="0.15"/>
              <dgm:constr type="w" for="ch" forName="parSh" refType="w" refFor="ch" refForName="parTx"/>
              <dgm:constr type="t" for="ch" forName="parSh"/>
              <dgm:constr type="l" for="ch" forName="desTx"/>
              <dgm:constr type="w" for="ch" forName="desTx" refType="w" refFor="ch" refForName="parTx"/>
              <dgm:constr type="t" for="ch" forName="desTx" refType="h" refFor="ch" refForName="parTx"/>
            </dgm:constrLst>
          </dgm:else>
        </dgm:choose>
        <dgm:ruleLst>
          <dgm:rule type="h" val="INF" fact="NaN" max="NaN"/>
        </dgm:ruleLst>
        <dgm:layoutNode name="parTx">
          <dgm:varLst>
            <dgm:chMax val="0"/>
            <dgm:chPref val="0"/>
            <dgm:bulletEnabled val="1"/>
          </dgm:varLst>
          <dgm:alg type="tx">
            <dgm:param type="parTxLTRAlign" val="l"/>
            <dgm:param type="parTxRTLAlign" val="r"/>
            <dgm:param type="txAnchorVert" val="t"/>
          </dgm:alg>
          <dgm:shape xmlns:r="http://schemas.openxmlformats.org/officeDocument/2006/relationships" type="rect" r:blip="" zOrderOff="1" hideGeom="1">
            <dgm:adjLst>
              <dgm:adj idx="1" val="0.1"/>
            </dgm:adjLst>
          </dgm:shape>
          <dgm:presOf axis="self" ptType="node"/>
          <dgm:constrLst>
            <dgm:constr type="h" refType="w" op="lte" fact="0.4"/>
            <dgm:constr type="bMarg" refType="primFontSz" fact="0.3"/>
            <dgm:constr type="h"/>
          </dgm:constrLst>
          <dgm:ruleLst>
            <dgm:rule type="h" val="INF" fact="NaN" max="NaN"/>
          </dgm:ruleLst>
        </dgm:layoutNode>
        <dgm:layoutNode name="parSh">
          <dgm:alg type="sp"/>
          <dgm:shape xmlns:r="http://schemas.openxmlformats.org/officeDocument/2006/relationships" type="roundRect" r:blip="">
            <dgm:adjLst>
              <dgm:adj idx="1" val="0.1"/>
            </dgm:adjLst>
          </dgm:shape>
          <dgm:presOf axis="self" ptType="node"/>
          <dgm:constrLst>
            <dgm:constr type="h"/>
          </dgm:constrLst>
          <dgm:ruleLst/>
        </dgm:layoutNode>
        <dgm:layoutNode name="desTx" styleLbl="fgAcc1">
          <dgm:varLst>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secFontSz" val="65"/>
            <dgm:constr type="primFontSz" refType="secFontSz"/>
            <dgm:constr type="h"/>
          </dgm:constrLst>
          <dgm:ruleLst>
            <dgm:rule type="h" val="INF" fact="NaN" max="NaN"/>
          </dgm:ruleLst>
        </dgm:layoutNode>
      </dgm:layoutNode>
      <dgm:forEach name="sibTransForEach" axis="followSib" ptType="sibTrans" cnt="1">
        <dgm:layoutNode name="sibTrans">
          <dgm:alg type="conn">
            <dgm:param type="begPts" val="auto"/>
            <dgm:param type="endPts" val="auto"/>
            <dgm:param type="srcNode" val="parTx"/>
            <dgm:param type="dstNode" val="parTx"/>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Tx">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12/10/2024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jpeg>
</file>

<file path=ppt/media/image23.png>
</file>

<file path=ppt/media/image24.png>
</file>

<file path=ppt/media/image25.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12/10/2024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35</a:t>
            </a:fld>
            <a:endParaRPr lang="en-US"/>
          </a:p>
        </p:txBody>
      </p:sp>
    </p:spTree>
    <p:extLst>
      <p:ext uri="{BB962C8B-B14F-4D97-AF65-F5344CB8AC3E}">
        <p14:creationId xmlns:p14="http://schemas.microsoft.com/office/powerpoint/2010/main" val="1705172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69</a:t>
            </a:fld>
            <a:endParaRPr lang="en-US"/>
          </a:p>
        </p:txBody>
      </p:sp>
    </p:spTree>
    <p:extLst>
      <p:ext uri="{BB962C8B-B14F-4D97-AF65-F5344CB8AC3E}">
        <p14:creationId xmlns:p14="http://schemas.microsoft.com/office/powerpoint/2010/main" val="998503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9</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10</a:t>
            </a:fld>
            <a:endParaRPr lang="en-US"/>
          </a:p>
        </p:txBody>
      </p:sp>
    </p:spTree>
    <p:extLst>
      <p:ext uri="{BB962C8B-B14F-4D97-AF65-F5344CB8AC3E}">
        <p14:creationId xmlns:p14="http://schemas.microsoft.com/office/powerpoint/2010/main" val="2460798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11</a:t>
            </a:fld>
            <a:endParaRPr lang="en-US"/>
          </a:p>
        </p:txBody>
      </p:sp>
    </p:spTree>
    <p:extLst>
      <p:ext uri="{BB962C8B-B14F-4D97-AF65-F5344CB8AC3E}">
        <p14:creationId xmlns:p14="http://schemas.microsoft.com/office/powerpoint/2010/main" val="2161801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12</a:t>
            </a:fld>
            <a:endParaRPr lang="en-US"/>
          </a:p>
        </p:txBody>
      </p:sp>
    </p:spTree>
    <p:extLst>
      <p:ext uri="{BB962C8B-B14F-4D97-AF65-F5344CB8AC3E}">
        <p14:creationId xmlns:p14="http://schemas.microsoft.com/office/powerpoint/2010/main" val="10765974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13</a:t>
            </a:fld>
            <a:endParaRPr lang="en-US"/>
          </a:p>
        </p:txBody>
      </p:sp>
    </p:spTree>
    <p:extLst>
      <p:ext uri="{BB962C8B-B14F-4D97-AF65-F5344CB8AC3E}">
        <p14:creationId xmlns:p14="http://schemas.microsoft.com/office/powerpoint/2010/main" val="304974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32</a:t>
            </a:fld>
            <a:endParaRPr lang="en-US"/>
          </a:p>
        </p:txBody>
      </p:sp>
    </p:spTree>
    <p:extLst>
      <p:ext uri="{BB962C8B-B14F-4D97-AF65-F5344CB8AC3E}">
        <p14:creationId xmlns:p14="http://schemas.microsoft.com/office/powerpoint/2010/main" val="5371222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34</a:t>
            </a:fld>
            <a:endParaRPr lang="en-US"/>
          </a:p>
        </p:txBody>
      </p:sp>
    </p:spTree>
    <p:extLst>
      <p:ext uri="{BB962C8B-B14F-4D97-AF65-F5344CB8AC3E}">
        <p14:creationId xmlns:p14="http://schemas.microsoft.com/office/powerpoint/2010/main" val="16819958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45735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42495293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542600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800689918"/>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8109836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4172006950"/>
      </p:ext>
    </p:extLst>
  </p:cSld>
  <p:clrMapOvr>
    <a:masterClrMapping/>
  </p:clrMapOvr>
  <p:transition spd="slow">
    <p:push dir="u"/>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25898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0109745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12/10/2024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12/10/2024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431369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12/10/2024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1368310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12/10/2024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5142581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12/10/2024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12500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12/10/2024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8355357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8336731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12/10/2024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40169045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C764DE79-268F-4C1A-8933-263129D2AF90}" type="datetimeFigureOut">
              <a:rPr lang="en-US" dirty="0"/>
              <a:t>12/10/2024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529003793"/>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hyperlink" Target="https://nbviewer.org/github/lonewolf1810/capstone/blob/main/capstone_folium.ipynb" TargetMode="External"/><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3.png"/><Relationship Id="rId1" Type="http://schemas.openxmlformats.org/officeDocument/2006/relationships/slideLayout" Target="../slideLayouts/slideLayout13.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3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3.xml"/><Relationship Id="rId4" Type="http://schemas.openxmlformats.org/officeDocument/2006/relationships/image" Target="../media/image6.png"/></Relationships>
</file>

<file path=ppt/slides/_rels/slide3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Rahul Arya</a:t>
            </a:r>
          </a:p>
          <a:p>
            <a:r>
              <a:rPr lang="en-US" dirty="0">
                <a:solidFill>
                  <a:schemeClr val="bg2"/>
                </a:solidFill>
                <a:latin typeface="Abadi"/>
              </a:rPr>
              <a:t>10-12-2024</a:t>
            </a:r>
            <a:endParaRPr lang="en-US" dirty="0"/>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10</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90970" cy="51630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600" dirty="0">
                <a:solidFill>
                  <a:srgbClr val="0B49CB"/>
                </a:solidFill>
                <a:latin typeface="Abadi"/>
              </a:rPr>
              <a:t>Executive Summary</a:t>
            </a:r>
          </a:p>
          <a:p>
            <a:pPr>
              <a:lnSpc>
                <a:spcPct val="120000"/>
              </a:lnSpc>
              <a:spcBef>
                <a:spcPts val="1400"/>
              </a:spcBef>
            </a:pPr>
            <a:r>
              <a:rPr lang="en-US" sz="3500" dirty="0">
                <a:solidFill>
                  <a:schemeClr val="accent3">
                    <a:lumMod val="25000"/>
                  </a:schemeClr>
                </a:solidFill>
                <a:latin typeface="Abadi"/>
              </a:rPr>
              <a:t>Perform data wrangling:</a:t>
            </a:r>
          </a:p>
          <a:p>
            <a:pPr lvl="1">
              <a:lnSpc>
                <a:spcPct val="120000"/>
              </a:lnSpc>
              <a:spcBef>
                <a:spcPts val="1400"/>
              </a:spcBef>
              <a:buFont typeface="Courier New"/>
              <a:buChar char="o"/>
            </a:pPr>
            <a:r>
              <a:rPr lang="en-US" sz="3200" dirty="0">
                <a:solidFill>
                  <a:schemeClr val="accent3">
                    <a:lumMod val="25000"/>
                  </a:schemeClr>
                </a:solidFill>
                <a:latin typeface="IBM Plex Mono Text"/>
              </a:rPr>
              <a:t>Handled missing and inconsistent values in the dataset.</a:t>
            </a:r>
            <a:endParaRPr lang="en-US" sz="3200">
              <a:solidFill>
                <a:schemeClr val="accent3">
                  <a:lumMod val="25000"/>
                </a:schemeClr>
              </a:solidFill>
            </a:endParaRPr>
          </a:p>
          <a:p>
            <a:pPr lvl="1">
              <a:buFont typeface="Courier New"/>
              <a:buChar char="o"/>
            </a:pPr>
            <a:r>
              <a:rPr lang="en-US" sz="3200" dirty="0">
                <a:solidFill>
                  <a:schemeClr val="accent3">
                    <a:lumMod val="25000"/>
                  </a:schemeClr>
                </a:solidFill>
                <a:latin typeface="IBM Plex Mono Text"/>
              </a:rPr>
              <a:t>Standardized data formats for easier analysis (e.g., date).</a:t>
            </a:r>
            <a:endParaRPr lang="en-US" dirty="0">
              <a:solidFill>
                <a:schemeClr val="accent3">
                  <a:lumMod val="25000"/>
                </a:schemeClr>
              </a:solidFill>
            </a:endParaRPr>
          </a:p>
          <a:p>
            <a:pPr lvl="1">
              <a:buFont typeface="Courier New"/>
              <a:buChar char="o"/>
            </a:pPr>
            <a:r>
              <a:rPr lang="en-US" sz="3200" dirty="0">
                <a:solidFill>
                  <a:schemeClr val="accent3">
                    <a:lumMod val="25000"/>
                  </a:schemeClr>
                </a:solidFill>
                <a:latin typeface="IBM Plex Mono Text"/>
              </a:rPr>
              <a:t>Created a 'class' column to label outcomes, categorizing them based on success or failure for better analysis and modeling.</a:t>
            </a:r>
          </a:p>
          <a:p>
            <a:pPr lvl="1">
              <a:lnSpc>
                <a:spcPct val="120000"/>
              </a:lnSpc>
              <a:spcBef>
                <a:spcPts val="1400"/>
              </a:spcBef>
              <a:buFont typeface="Courier New"/>
              <a:buChar char="o"/>
            </a:pPr>
            <a:endParaRPr lang="en-US" sz="3200" dirty="0">
              <a:solidFill>
                <a:schemeClr val="accent3">
                  <a:lumMod val="25000"/>
                </a:schemeClr>
              </a:solidFill>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274898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11</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90970" cy="51630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600" dirty="0">
                <a:solidFill>
                  <a:srgbClr val="0B49CB"/>
                </a:solidFill>
                <a:latin typeface="Abadi"/>
              </a:rPr>
              <a:t>Executive Summary</a:t>
            </a:r>
          </a:p>
          <a:p>
            <a:pPr>
              <a:lnSpc>
                <a:spcPct val="120000"/>
              </a:lnSpc>
              <a:spcBef>
                <a:spcPts val="1400"/>
              </a:spcBef>
            </a:pPr>
            <a:r>
              <a:rPr lang="en-US" sz="3200" dirty="0">
                <a:solidFill>
                  <a:schemeClr val="accent3">
                    <a:lumMod val="25000"/>
                  </a:schemeClr>
                </a:solidFill>
                <a:latin typeface="Abadi"/>
              </a:rPr>
              <a:t>Perform exploratory data analysis (EDA) using visualization and SQL</a:t>
            </a:r>
          </a:p>
          <a:p>
            <a:pPr lvl="1">
              <a:buFont typeface="Courier New"/>
              <a:buChar char="o"/>
            </a:pPr>
            <a:r>
              <a:rPr lang="en-US" sz="2800" dirty="0">
                <a:solidFill>
                  <a:schemeClr val="accent3">
                    <a:lumMod val="25000"/>
                  </a:schemeClr>
                </a:solidFill>
                <a:latin typeface="IBM Plex Mono Text"/>
              </a:rPr>
              <a:t>Conducted using Python libraries like pandas, matplotlib, and seaborn.</a:t>
            </a:r>
            <a:endParaRPr lang="en-US" sz="2800" dirty="0">
              <a:solidFill>
                <a:schemeClr val="accent3">
                  <a:lumMod val="25000"/>
                </a:schemeClr>
              </a:solidFill>
            </a:endParaRPr>
          </a:p>
          <a:p>
            <a:pPr lvl="1">
              <a:buFont typeface="Courier New"/>
              <a:buChar char="o"/>
            </a:pPr>
            <a:r>
              <a:rPr lang="en-US" sz="2800" dirty="0">
                <a:solidFill>
                  <a:schemeClr val="accent3">
                    <a:lumMod val="25000"/>
                  </a:schemeClr>
                </a:solidFill>
                <a:latin typeface="IBM Plex Mono Text"/>
              </a:rPr>
              <a:t>Visualized key trends and patterns, such </a:t>
            </a:r>
            <a:r>
              <a:rPr lang="en-US" sz="2800" dirty="0" err="1">
                <a:solidFill>
                  <a:schemeClr val="accent3">
                    <a:lumMod val="25000"/>
                  </a:schemeClr>
                </a:solidFill>
                <a:latin typeface="IBM Plex Mono Text"/>
              </a:rPr>
              <a:t>as:Payload</a:t>
            </a:r>
            <a:r>
              <a:rPr lang="en-US" sz="2800" dirty="0">
                <a:solidFill>
                  <a:schemeClr val="accent3">
                    <a:lumMod val="25000"/>
                  </a:schemeClr>
                </a:solidFill>
                <a:latin typeface="IBM Plex Mono Text"/>
              </a:rPr>
              <a:t> mass vs. landing success.</a:t>
            </a:r>
            <a:endParaRPr lang="en-US" sz="2800" dirty="0">
              <a:solidFill>
                <a:schemeClr val="accent3">
                  <a:lumMod val="25000"/>
                </a:schemeClr>
              </a:solidFill>
            </a:endParaRPr>
          </a:p>
          <a:p>
            <a:pPr lvl="2">
              <a:buFont typeface="Wingdings"/>
              <a:buChar char="§"/>
            </a:pPr>
            <a:r>
              <a:rPr lang="en-US" sz="2800" dirty="0">
                <a:solidFill>
                  <a:schemeClr val="accent3">
                    <a:lumMod val="25000"/>
                  </a:schemeClr>
                </a:solidFill>
                <a:latin typeface="IBM Plex Mono Text"/>
              </a:rPr>
              <a:t>Success rates by launch site and orbit type.</a:t>
            </a:r>
            <a:endParaRPr lang="en-US" sz="2800" dirty="0">
              <a:solidFill>
                <a:schemeClr val="accent3">
                  <a:lumMod val="25000"/>
                </a:schemeClr>
              </a:solidFill>
            </a:endParaRPr>
          </a:p>
          <a:p>
            <a:pPr lvl="2">
              <a:spcBef>
                <a:spcPts val="500"/>
              </a:spcBef>
              <a:buFont typeface="Wingdings"/>
              <a:buChar char="§"/>
            </a:pPr>
            <a:r>
              <a:rPr lang="en-US" sz="2800" dirty="0">
                <a:solidFill>
                  <a:schemeClr val="accent3">
                    <a:lumMod val="25000"/>
                  </a:schemeClr>
                </a:solidFill>
                <a:latin typeface="IBM Plex Mono Text"/>
              </a:rPr>
              <a:t>Leveraged SQL queries for in-depth data exploration and filtering.</a:t>
            </a:r>
            <a:endParaRPr lang="en-US" sz="2800">
              <a:solidFill>
                <a:schemeClr val="accent3">
                  <a:lumMod val="25000"/>
                </a:schemeClr>
              </a:solidFill>
            </a:endParaRPr>
          </a:p>
          <a:p>
            <a:pPr lvl="1">
              <a:lnSpc>
                <a:spcPct val="120000"/>
              </a:lnSpc>
              <a:spcBef>
                <a:spcPts val="1400"/>
              </a:spcBef>
              <a:buFont typeface="Courier New"/>
              <a:buChar char="o"/>
            </a:pPr>
            <a:endParaRPr lang="en-US" sz="32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29422203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12</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90970" cy="51630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600" dirty="0">
                <a:solidFill>
                  <a:srgbClr val="0B49CB"/>
                </a:solidFill>
                <a:latin typeface="Abadi"/>
              </a:rPr>
              <a:t>Executive Summary</a:t>
            </a:r>
          </a:p>
          <a:p>
            <a:pPr>
              <a:lnSpc>
                <a:spcPct val="120000"/>
              </a:lnSpc>
              <a:spcBef>
                <a:spcPts val="1400"/>
              </a:spcBef>
            </a:pPr>
            <a:r>
              <a:rPr lang="en-US" sz="3200" dirty="0">
                <a:solidFill>
                  <a:schemeClr val="accent3">
                    <a:lumMod val="25000"/>
                  </a:schemeClr>
                </a:solidFill>
                <a:latin typeface="Abadi"/>
              </a:rPr>
              <a:t>Perform interactive visual analytics using Folium and </a:t>
            </a:r>
            <a:r>
              <a:rPr lang="en-US" sz="3200" dirty="0" err="1">
                <a:solidFill>
                  <a:schemeClr val="accent3">
                    <a:lumMod val="25000"/>
                  </a:schemeClr>
                </a:solidFill>
                <a:latin typeface="Abadi"/>
              </a:rPr>
              <a:t>Plotly</a:t>
            </a:r>
            <a:r>
              <a:rPr lang="en-US" sz="3200" dirty="0">
                <a:solidFill>
                  <a:schemeClr val="accent3">
                    <a:lumMod val="25000"/>
                  </a:schemeClr>
                </a:solidFill>
                <a:latin typeface="Abadi"/>
              </a:rPr>
              <a:t> Dash:</a:t>
            </a:r>
          </a:p>
          <a:p>
            <a:pPr lvl="1">
              <a:buFont typeface="Courier New"/>
              <a:buChar char="o"/>
            </a:pPr>
            <a:r>
              <a:rPr lang="en-US" sz="2800" dirty="0">
                <a:solidFill>
                  <a:schemeClr val="accent3">
                    <a:lumMod val="25000"/>
                  </a:schemeClr>
                </a:solidFill>
                <a:latin typeface="IBM Plex Mono Text"/>
              </a:rPr>
              <a:t>Built a </a:t>
            </a:r>
            <a:r>
              <a:rPr lang="en-US" sz="2800" b="1" dirty="0" err="1">
                <a:solidFill>
                  <a:schemeClr val="accent3">
                    <a:lumMod val="25000"/>
                  </a:schemeClr>
                </a:solidFill>
                <a:latin typeface="IBM Plex Mono Text"/>
              </a:rPr>
              <a:t>Plotly</a:t>
            </a:r>
            <a:r>
              <a:rPr lang="en-US" sz="2800" b="1" dirty="0">
                <a:solidFill>
                  <a:schemeClr val="accent3">
                    <a:lumMod val="25000"/>
                  </a:schemeClr>
                </a:solidFill>
                <a:latin typeface="IBM Plex Mono Text"/>
              </a:rPr>
              <a:t> Dash</a:t>
            </a:r>
            <a:r>
              <a:rPr lang="en-US" sz="2800" dirty="0">
                <a:solidFill>
                  <a:schemeClr val="accent3">
                    <a:lumMod val="25000"/>
                  </a:schemeClr>
                </a:solidFill>
                <a:latin typeface="IBM Plex Mono Text"/>
              </a:rPr>
              <a:t> dashboard to analyze launch records interactively, including pie charts and scatter plots.</a:t>
            </a:r>
          </a:p>
          <a:p>
            <a:pPr lvl="1">
              <a:buFont typeface="Courier New"/>
              <a:buChar char="o"/>
            </a:pPr>
            <a:r>
              <a:rPr lang="en-US" sz="2800" dirty="0">
                <a:solidFill>
                  <a:schemeClr val="accent3">
                    <a:lumMod val="25000"/>
                  </a:schemeClr>
                </a:solidFill>
                <a:latin typeface="IBM Plex Mono Text"/>
              </a:rPr>
              <a:t>Created maps using </a:t>
            </a:r>
            <a:r>
              <a:rPr lang="en-US" sz="2800" b="1" dirty="0">
                <a:solidFill>
                  <a:schemeClr val="accent3">
                    <a:lumMod val="25000"/>
                  </a:schemeClr>
                </a:solidFill>
                <a:latin typeface="IBM Plex Mono Text"/>
              </a:rPr>
              <a:t>Folium</a:t>
            </a:r>
            <a:r>
              <a:rPr lang="en-US" sz="2800" dirty="0">
                <a:solidFill>
                  <a:schemeClr val="accent3">
                    <a:lumMod val="25000"/>
                  </a:schemeClr>
                </a:solidFill>
                <a:latin typeface="IBM Plex Mono Text"/>
              </a:rPr>
              <a:t> to study launch site proximity and surrounding infrastructure.</a:t>
            </a:r>
          </a:p>
          <a:p>
            <a:pPr lvl="1">
              <a:buFont typeface="Courier New"/>
              <a:buChar char="o"/>
            </a:pPr>
            <a:endParaRPr lang="en-US" sz="2800" dirty="0">
              <a:solidFill>
                <a:schemeClr val="accent3">
                  <a:lumMod val="25000"/>
                </a:schemeClr>
              </a:solidFill>
            </a:endParaRPr>
          </a:p>
          <a:p>
            <a:pPr lvl="1">
              <a:lnSpc>
                <a:spcPct val="120000"/>
              </a:lnSpc>
              <a:spcBef>
                <a:spcPts val="1400"/>
              </a:spcBef>
              <a:buFont typeface="Courier New"/>
              <a:buChar char="o"/>
            </a:pPr>
            <a:endParaRPr lang="en-US" sz="32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7262327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13</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90970" cy="51630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600" dirty="0">
                <a:solidFill>
                  <a:srgbClr val="0B49CB"/>
                </a:solidFill>
                <a:latin typeface="Abadi"/>
              </a:rPr>
              <a:t>Executive Summary</a:t>
            </a:r>
          </a:p>
          <a:p>
            <a:pPr>
              <a:lnSpc>
                <a:spcPct val="120000"/>
              </a:lnSpc>
              <a:spcBef>
                <a:spcPts val="1400"/>
              </a:spcBef>
            </a:pPr>
            <a:r>
              <a:rPr lang="en-US" sz="3200" dirty="0">
                <a:solidFill>
                  <a:schemeClr val="accent3">
                    <a:lumMod val="25000"/>
                  </a:schemeClr>
                </a:solidFill>
                <a:latin typeface="Abadi"/>
              </a:rPr>
              <a:t>Perform predictive analysis using classification models:</a:t>
            </a:r>
          </a:p>
          <a:p>
            <a:pPr lvl="1">
              <a:lnSpc>
                <a:spcPct val="120000"/>
              </a:lnSpc>
              <a:spcBef>
                <a:spcPts val="1400"/>
              </a:spcBef>
              <a:buFont typeface="Courier New"/>
              <a:buChar char="o"/>
            </a:pPr>
            <a:r>
              <a:rPr lang="en-US" sz="2800" dirty="0">
                <a:solidFill>
                  <a:schemeClr val="accent3">
                    <a:lumMod val="25000"/>
                  </a:schemeClr>
                </a:solidFill>
                <a:latin typeface="IBM Plex Mono Text"/>
              </a:rPr>
              <a:t>Employed machine learning models:</a:t>
            </a:r>
            <a:endParaRPr lang="en-US" sz="2800" dirty="0">
              <a:solidFill>
                <a:schemeClr val="accent3">
                  <a:lumMod val="25000"/>
                </a:schemeClr>
              </a:solidFill>
            </a:endParaRPr>
          </a:p>
          <a:p>
            <a:pPr lvl="2">
              <a:buFont typeface="Wingdings"/>
              <a:buChar char="§"/>
            </a:pPr>
            <a:r>
              <a:rPr lang="en-US" sz="2800" dirty="0">
                <a:solidFill>
                  <a:schemeClr val="accent3">
                    <a:lumMod val="25000"/>
                  </a:schemeClr>
                </a:solidFill>
                <a:latin typeface="IBM Plex Mono Text"/>
              </a:rPr>
              <a:t>Logistic Regression, Decision Trees, and SVM.</a:t>
            </a:r>
            <a:endParaRPr lang="en-US" sz="2800">
              <a:solidFill>
                <a:schemeClr val="accent3">
                  <a:lumMod val="25000"/>
                </a:schemeClr>
              </a:solidFill>
            </a:endParaRPr>
          </a:p>
          <a:p>
            <a:pPr lvl="1">
              <a:buFont typeface="Courier New"/>
              <a:buChar char="o"/>
            </a:pPr>
            <a:r>
              <a:rPr lang="en-US" sz="2800" dirty="0">
                <a:solidFill>
                  <a:schemeClr val="accent3">
                    <a:lumMod val="25000"/>
                  </a:schemeClr>
                </a:solidFill>
                <a:latin typeface="IBM Plex Mono Text"/>
              </a:rPr>
              <a:t>Optimized model performance through hyperparameter tuning.</a:t>
            </a:r>
            <a:endParaRPr lang="en-US" sz="2800">
              <a:solidFill>
                <a:schemeClr val="accent3">
                  <a:lumMod val="25000"/>
                </a:schemeClr>
              </a:solidFill>
            </a:endParaRPr>
          </a:p>
          <a:p>
            <a:pPr lvl="1">
              <a:buFont typeface="Courier New"/>
              <a:buChar char="o"/>
            </a:pPr>
            <a:r>
              <a:rPr lang="en-US" sz="2800" dirty="0">
                <a:solidFill>
                  <a:schemeClr val="accent3">
                    <a:lumMod val="25000"/>
                  </a:schemeClr>
                </a:solidFill>
                <a:latin typeface="IBM Plex Mono Text"/>
              </a:rPr>
              <a:t>Evaluated model success with metrics like accuracy, precision, and recall.</a:t>
            </a:r>
            <a:endParaRPr lang="en-US" sz="2800">
              <a:solidFill>
                <a:schemeClr val="accent3">
                  <a:lumMod val="25000"/>
                </a:schemeClr>
              </a:solidFill>
            </a:endParaRPr>
          </a:p>
          <a:p>
            <a:pPr lvl="1">
              <a:buFont typeface="Courier New"/>
              <a:buChar char="o"/>
            </a:pPr>
            <a:endParaRPr lang="en-US" sz="2800" dirty="0">
              <a:solidFill>
                <a:schemeClr val="accent3">
                  <a:lumMod val="25000"/>
                </a:schemeClr>
              </a:solidFill>
              <a:latin typeface="IBM Plex Mono Text"/>
            </a:endParaRPr>
          </a:p>
          <a:p>
            <a:pPr lvl="1">
              <a:buFont typeface="Courier New"/>
              <a:buChar char="o"/>
            </a:pPr>
            <a:endParaRPr lang="en-US" sz="2800" dirty="0">
              <a:solidFill>
                <a:schemeClr val="accent3">
                  <a:lumMod val="25000"/>
                </a:schemeClr>
              </a:solidFill>
            </a:endParaRPr>
          </a:p>
          <a:p>
            <a:pPr lvl="1">
              <a:lnSpc>
                <a:spcPct val="120000"/>
              </a:lnSpc>
              <a:spcBef>
                <a:spcPts val="1400"/>
              </a:spcBef>
              <a:buFont typeface="Courier New"/>
              <a:buChar char="o"/>
            </a:pPr>
            <a:endParaRPr lang="en-US" sz="32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4281218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12071797" cy="4705507"/>
          </a:xfrm>
          <a:prstGeom prst="rect">
            <a:avLst/>
          </a:prstGeom>
        </p:spPr>
        <p:txBody>
          <a:bodyPr vert="horz" lIns="91440" tIns="45720" rIns="91440" bIns="45720" rtlCol="0" anchor="t">
            <a:normAutofit lnSpcReduction="10000"/>
          </a:bodyPr>
          <a:lstStyle/>
          <a:p>
            <a:pPr>
              <a:buNone/>
            </a:pPr>
            <a:r>
              <a:rPr lang="en-US" sz="3200" b="1" dirty="0">
                <a:solidFill>
                  <a:schemeClr val="accent3">
                    <a:lumMod val="25000"/>
                  </a:schemeClr>
                </a:solidFill>
                <a:ea typeface="+mn-lt"/>
                <a:cs typeface="+mn-lt"/>
              </a:rPr>
              <a:t>1. Web Scraping:</a:t>
            </a:r>
            <a:endParaRPr lang="en-US" sz="3200" dirty="0">
              <a:solidFill>
                <a:schemeClr val="accent3">
                  <a:lumMod val="25000"/>
                </a:schemeClr>
              </a:solidFill>
            </a:endParaRPr>
          </a:p>
          <a:p>
            <a:pPr>
              <a:buNone/>
            </a:pPr>
            <a:endParaRPr lang="en-US" sz="3200" b="1"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Source</a:t>
            </a:r>
            <a:r>
              <a:rPr lang="en-US" sz="2800" dirty="0">
                <a:solidFill>
                  <a:schemeClr val="accent3">
                    <a:lumMod val="25000"/>
                  </a:schemeClr>
                </a:solidFill>
                <a:ea typeface="+mn-lt"/>
                <a:cs typeface="+mn-lt"/>
              </a:rPr>
              <a:t>: Wikipedia’s SpaceX launch page.</a:t>
            </a:r>
            <a:endParaRPr lang="en-US" sz="2800" dirty="0">
              <a:solidFill>
                <a:schemeClr val="accent3">
                  <a:lumMod val="25000"/>
                </a:schemeClr>
              </a:solidFill>
            </a:endParaRPr>
          </a:p>
          <a:p>
            <a:pPr lvl="1">
              <a:buFont typeface="Arial"/>
              <a:buChar char="•"/>
            </a:pPr>
            <a:endParaRPr lang="en-US" sz="2800"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Tools Used</a:t>
            </a:r>
            <a:r>
              <a:rPr lang="en-US" sz="2800" dirty="0">
                <a:solidFill>
                  <a:schemeClr val="accent3">
                    <a:lumMod val="25000"/>
                  </a:schemeClr>
                </a:solidFill>
                <a:ea typeface="+mn-lt"/>
                <a:cs typeface="+mn-lt"/>
              </a:rPr>
              <a:t>:</a:t>
            </a:r>
            <a:endParaRPr lang="en-US" sz="2800" dirty="0">
              <a:solidFill>
                <a:schemeClr val="accent3">
                  <a:lumMod val="25000"/>
                </a:schemeClr>
              </a:solidFill>
            </a:endParaRPr>
          </a:p>
          <a:p>
            <a:pPr marL="1428750" lvl="2" indent="-285750">
              <a:buFont typeface="Wingdings"/>
              <a:buChar char="§"/>
            </a:pPr>
            <a:r>
              <a:rPr lang="en-US" sz="2800" b="1" err="1">
                <a:solidFill>
                  <a:schemeClr val="accent3">
                    <a:lumMod val="25000"/>
                  </a:schemeClr>
                </a:solidFill>
                <a:ea typeface="+mn-lt"/>
                <a:cs typeface="+mn-lt"/>
              </a:rPr>
              <a:t>BeautifulSoup</a:t>
            </a:r>
            <a:r>
              <a:rPr lang="en-US" sz="2800" dirty="0">
                <a:solidFill>
                  <a:schemeClr val="accent3">
                    <a:lumMod val="25000"/>
                  </a:schemeClr>
                </a:solidFill>
                <a:ea typeface="+mn-lt"/>
                <a:cs typeface="+mn-lt"/>
              </a:rPr>
              <a:t>: For parsing HTML and extracting relevant data from tables.</a:t>
            </a:r>
            <a:endParaRPr lang="en-US" sz="2800">
              <a:solidFill>
                <a:schemeClr val="accent3">
                  <a:lumMod val="25000"/>
                </a:schemeClr>
              </a:solidFill>
            </a:endParaRPr>
          </a:p>
          <a:p>
            <a:pPr marL="1428750" lvl="2" indent="-285750">
              <a:buFont typeface="Wingdings"/>
              <a:buChar char="§"/>
            </a:pPr>
            <a:r>
              <a:rPr lang="en-US" sz="2800" b="1" dirty="0">
                <a:solidFill>
                  <a:schemeClr val="accent3">
                    <a:lumMod val="25000"/>
                  </a:schemeClr>
                </a:solidFill>
                <a:ea typeface="+mn-lt"/>
                <a:cs typeface="+mn-lt"/>
              </a:rPr>
              <a:t>Requests</a:t>
            </a:r>
            <a:r>
              <a:rPr lang="en-US" sz="2800" dirty="0">
                <a:solidFill>
                  <a:schemeClr val="accent3">
                    <a:lumMod val="25000"/>
                  </a:schemeClr>
                </a:solidFill>
                <a:ea typeface="+mn-lt"/>
                <a:cs typeface="+mn-lt"/>
              </a:rPr>
              <a:t>: To fetch the webpage content.</a:t>
            </a:r>
            <a:endParaRPr lang="en-US" sz="2800">
              <a:solidFill>
                <a:schemeClr val="accent3">
                  <a:lumMod val="25000"/>
                </a:schemeClr>
              </a:solidFill>
            </a:endParaRPr>
          </a:p>
          <a:p>
            <a:pPr marL="1428750" lvl="2" indent="-285750">
              <a:buFont typeface="Wingdings"/>
              <a:buChar char="§"/>
            </a:pPr>
            <a:endParaRPr lang="en-US" sz="2800"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Data </a:t>
            </a:r>
            <a:r>
              <a:rPr lang="en-US" sz="2800" b="1" dirty="0" err="1">
                <a:solidFill>
                  <a:schemeClr val="accent3">
                    <a:lumMod val="25000"/>
                  </a:schemeClr>
                </a:solidFill>
                <a:ea typeface="+mn-lt"/>
                <a:cs typeface="+mn-lt"/>
              </a:rPr>
              <a:t>Extracted</a:t>
            </a:r>
            <a:r>
              <a:rPr lang="en-US" sz="2800" dirty="0" err="1">
                <a:solidFill>
                  <a:schemeClr val="accent3">
                    <a:lumMod val="25000"/>
                  </a:schemeClr>
                </a:solidFill>
                <a:ea typeface="+mn-lt"/>
                <a:cs typeface="+mn-lt"/>
              </a:rPr>
              <a:t>:Launch</a:t>
            </a:r>
            <a:r>
              <a:rPr lang="en-US" sz="2800" dirty="0">
                <a:solidFill>
                  <a:schemeClr val="accent3">
                    <a:lumMod val="25000"/>
                  </a:schemeClr>
                </a:solidFill>
                <a:ea typeface="+mn-lt"/>
                <a:cs typeface="+mn-lt"/>
              </a:rPr>
              <a:t> dates, payload mass, booster version, landing status, and mission details.</a:t>
            </a:r>
            <a:endParaRPr lang="en-US" sz="2800">
              <a:solidFill>
                <a:schemeClr val="accent3">
                  <a:lumMod val="25000"/>
                </a:schemeClr>
              </a:solidFill>
            </a:endParaRPr>
          </a:p>
          <a:p>
            <a:pPr marL="0" indent="0">
              <a:lnSpc>
                <a:spcPct val="100000"/>
              </a:lnSpc>
              <a:spcBef>
                <a:spcPts val="1400"/>
              </a:spcBef>
              <a:buNone/>
            </a:pPr>
            <a:endParaRPr lang="en-US" dirty="0">
              <a:solidFill>
                <a:schemeClr val="accent3">
                  <a:lumMod val="25000"/>
                </a:schemeClr>
              </a:solidFill>
              <a:latin typeface="Abadi"/>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825625"/>
            <a:ext cx="12039600" cy="4716240"/>
          </a:xfrm>
          <a:prstGeom prst="rect">
            <a:avLst/>
          </a:prstGeom>
        </p:spPr>
        <p:txBody>
          <a:bodyPr vert="horz" lIns="91440" tIns="45720" rIns="91440" bIns="45720" rtlCol="0" anchor="t">
            <a:normAutofit/>
          </a:bodyPr>
          <a:lstStyle/>
          <a:p>
            <a:pPr>
              <a:buNone/>
            </a:pPr>
            <a:r>
              <a:rPr lang="en-US" sz="3200" b="1" dirty="0">
                <a:solidFill>
                  <a:schemeClr val="accent3">
                    <a:lumMod val="25000"/>
                  </a:schemeClr>
                </a:solidFill>
                <a:ea typeface="+mn-lt"/>
                <a:cs typeface="+mn-lt"/>
              </a:rPr>
              <a:t>2. API Calls:</a:t>
            </a:r>
            <a:endParaRPr lang="en-US" dirty="0">
              <a:solidFill>
                <a:schemeClr val="accent3">
                  <a:lumMod val="25000"/>
                </a:schemeClr>
              </a:solidFill>
            </a:endParaRPr>
          </a:p>
          <a:p>
            <a:pPr>
              <a:buNone/>
            </a:pPr>
            <a:endParaRPr lang="en-US" sz="3200" b="1"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Source</a:t>
            </a:r>
            <a:r>
              <a:rPr lang="en-US" sz="2800" dirty="0">
                <a:solidFill>
                  <a:schemeClr val="accent3">
                    <a:lumMod val="25000"/>
                  </a:schemeClr>
                </a:solidFill>
                <a:ea typeface="+mn-lt"/>
                <a:cs typeface="+mn-lt"/>
              </a:rPr>
              <a:t>: SpaceX’s REST API.</a:t>
            </a:r>
            <a:endParaRPr lang="en-US" sz="2800" dirty="0">
              <a:solidFill>
                <a:schemeClr val="accent3">
                  <a:lumMod val="25000"/>
                </a:schemeClr>
              </a:solidFill>
            </a:endParaRPr>
          </a:p>
          <a:p>
            <a:pPr lvl="1">
              <a:buFont typeface="Arial"/>
              <a:buChar char="•"/>
            </a:pPr>
            <a:endParaRPr lang="en-US" sz="2800"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Tools Used</a:t>
            </a:r>
            <a:r>
              <a:rPr lang="en-US" sz="2800" dirty="0">
                <a:solidFill>
                  <a:schemeClr val="accent3">
                    <a:lumMod val="25000"/>
                  </a:schemeClr>
                </a:solidFill>
                <a:ea typeface="+mn-lt"/>
                <a:cs typeface="+mn-lt"/>
              </a:rPr>
              <a:t>:</a:t>
            </a:r>
            <a:endParaRPr lang="en-US" sz="2800" dirty="0">
              <a:solidFill>
                <a:schemeClr val="accent3">
                  <a:lumMod val="25000"/>
                </a:schemeClr>
              </a:solidFill>
            </a:endParaRPr>
          </a:p>
          <a:p>
            <a:pPr marL="1428750" lvl="2" indent="-285750">
              <a:buFont typeface="Wingdings"/>
              <a:buChar char="§"/>
            </a:pPr>
            <a:r>
              <a:rPr lang="en-US" sz="2800" b="1" dirty="0">
                <a:solidFill>
                  <a:schemeClr val="accent3">
                    <a:lumMod val="25000"/>
                  </a:schemeClr>
                </a:solidFill>
                <a:ea typeface="+mn-lt"/>
                <a:cs typeface="+mn-lt"/>
              </a:rPr>
              <a:t>Requests</a:t>
            </a:r>
            <a:r>
              <a:rPr lang="en-US" sz="2800" dirty="0">
                <a:solidFill>
                  <a:schemeClr val="accent3">
                    <a:lumMod val="25000"/>
                  </a:schemeClr>
                </a:solidFill>
                <a:ea typeface="+mn-lt"/>
                <a:cs typeface="+mn-lt"/>
              </a:rPr>
              <a:t>: To interact with the API and fetch JSON data.</a:t>
            </a:r>
            <a:endParaRPr lang="en-US" sz="2800" dirty="0">
              <a:solidFill>
                <a:schemeClr val="accent3">
                  <a:lumMod val="25000"/>
                </a:schemeClr>
              </a:solidFill>
            </a:endParaRPr>
          </a:p>
          <a:p>
            <a:pPr marL="1428750" lvl="2" indent="-285750">
              <a:buFont typeface="Wingdings"/>
              <a:buChar char="§"/>
            </a:pPr>
            <a:r>
              <a:rPr lang="en-US" sz="2800" b="1" dirty="0">
                <a:solidFill>
                  <a:schemeClr val="accent3">
                    <a:lumMod val="25000"/>
                  </a:schemeClr>
                </a:solidFill>
                <a:ea typeface="+mn-lt"/>
                <a:cs typeface="+mn-lt"/>
              </a:rPr>
              <a:t>Pandas</a:t>
            </a:r>
            <a:r>
              <a:rPr lang="en-US" sz="2800" dirty="0">
                <a:solidFill>
                  <a:schemeClr val="accent3">
                    <a:lumMod val="25000"/>
                  </a:schemeClr>
                </a:solidFill>
                <a:ea typeface="+mn-lt"/>
                <a:cs typeface="+mn-lt"/>
              </a:rPr>
              <a:t>: To convert JSON into structured </a:t>
            </a:r>
            <a:r>
              <a:rPr lang="en-US" sz="2800" dirty="0" err="1">
                <a:solidFill>
                  <a:schemeClr val="accent3">
                    <a:lumMod val="25000"/>
                  </a:schemeClr>
                </a:solidFill>
                <a:ea typeface="+mn-lt"/>
                <a:cs typeface="+mn-lt"/>
              </a:rPr>
              <a:t>DataFrames</a:t>
            </a:r>
            <a:r>
              <a:rPr lang="en-US" sz="2800" dirty="0">
                <a:solidFill>
                  <a:schemeClr val="accent3">
                    <a:lumMod val="25000"/>
                  </a:schemeClr>
                </a:solidFill>
                <a:ea typeface="+mn-lt"/>
                <a:cs typeface="+mn-lt"/>
              </a:rPr>
              <a:t> for analysis.</a:t>
            </a:r>
            <a:endParaRPr lang="en-US" sz="2800" dirty="0">
              <a:solidFill>
                <a:schemeClr val="accent3">
                  <a:lumMod val="25000"/>
                </a:schemeClr>
              </a:solidFill>
            </a:endParaRPr>
          </a:p>
          <a:p>
            <a:pPr marL="1428750" lvl="2" indent="-285750">
              <a:buFont typeface="Wingdings"/>
              <a:buChar char="§"/>
            </a:pPr>
            <a:endParaRPr lang="en-US" sz="2800" dirty="0">
              <a:solidFill>
                <a:schemeClr val="accent3">
                  <a:lumMod val="25000"/>
                </a:schemeClr>
              </a:solidFill>
              <a:ea typeface="+mn-lt"/>
              <a:cs typeface="+mn-lt"/>
            </a:endParaRPr>
          </a:p>
          <a:p>
            <a:pPr lvl="1">
              <a:buFont typeface="Arial"/>
              <a:buChar char="•"/>
            </a:pPr>
            <a:r>
              <a:rPr lang="en-US" sz="2800" b="1" dirty="0">
                <a:solidFill>
                  <a:schemeClr val="accent3">
                    <a:lumMod val="25000"/>
                  </a:schemeClr>
                </a:solidFill>
                <a:ea typeface="+mn-lt"/>
                <a:cs typeface="+mn-lt"/>
              </a:rPr>
              <a:t>Data </a:t>
            </a:r>
            <a:r>
              <a:rPr lang="en-US" sz="2800" b="1" err="1">
                <a:solidFill>
                  <a:schemeClr val="accent3">
                    <a:lumMod val="25000"/>
                  </a:schemeClr>
                </a:solidFill>
                <a:ea typeface="+mn-lt"/>
                <a:cs typeface="+mn-lt"/>
              </a:rPr>
              <a:t>Extracted</a:t>
            </a:r>
            <a:r>
              <a:rPr lang="en-US" sz="2800" err="1">
                <a:solidFill>
                  <a:schemeClr val="accent3">
                    <a:lumMod val="25000"/>
                  </a:schemeClr>
                </a:solidFill>
                <a:ea typeface="+mn-lt"/>
                <a:cs typeface="+mn-lt"/>
              </a:rPr>
              <a:t>:Rocket</a:t>
            </a:r>
            <a:r>
              <a:rPr lang="en-US" sz="2800" dirty="0">
                <a:solidFill>
                  <a:schemeClr val="accent3">
                    <a:lumMod val="25000"/>
                  </a:schemeClr>
                </a:solidFill>
                <a:ea typeface="+mn-lt"/>
                <a:cs typeface="+mn-lt"/>
              </a:rPr>
              <a:t> and booster details, payload data, launchpad coordinates, and core details.</a:t>
            </a:r>
            <a:endParaRPr lang="en-US" sz="2800">
              <a:solidFill>
                <a:schemeClr val="accent3">
                  <a:lumMod val="25000"/>
                </a:schemeClr>
              </a:solidFill>
            </a:endParaRPr>
          </a:p>
          <a:p>
            <a:pPr>
              <a:buNone/>
            </a:pPr>
            <a:endParaRPr lang="en-US" b="1" dirty="0">
              <a:solidFill>
                <a:schemeClr val="accent3">
                  <a:lumMod val="25000"/>
                </a:schemeClr>
              </a:solidFill>
              <a:latin typeface="Aptos" panose="02110004020202020204"/>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75632759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769" y="1712302"/>
            <a:ext cx="3399571" cy="428454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 GitHub URL of the completed SpaceX API calls notebook </a:t>
            </a:r>
            <a:r>
              <a:rPr lang="en-US" sz="2200" dirty="0">
                <a:solidFill>
                  <a:srgbClr val="1C7DDB"/>
                </a:solidFill>
                <a:latin typeface="Abadi"/>
              </a:rPr>
              <a:t>(must include completed code cell and outcome cell), </a:t>
            </a:r>
            <a:r>
              <a:rPr lang="en-US" sz="2200" dirty="0">
                <a:solidFill>
                  <a:schemeClr val="accent3">
                    <a:lumMod val="25000"/>
                  </a:schemeClr>
                </a:solidFill>
                <a:latin typeface="Abadi"/>
              </a:rPr>
              <a:t>as an external reference and peer-review purpose</a:t>
            </a:r>
            <a:endParaRPr lang="en-US">
              <a:solidFill>
                <a:schemeClr val="accent3">
                  <a:lumMod val="25000"/>
                </a:schemeClr>
              </a:solidFill>
              <a:latin typeface="Abadi"/>
            </a:endParaRP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45C6DCD4-E6C7-494F-35B3-12056AC392F6}"/>
              </a:ext>
            </a:extLst>
          </p:cNvPr>
          <p:cNvGraphicFramePr/>
          <p:nvPr>
            <p:extLst>
              <p:ext uri="{D42A27DB-BD31-4B8C-83A1-F6EECF244321}">
                <p14:modId xmlns:p14="http://schemas.microsoft.com/office/powerpoint/2010/main" val="2529357316"/>
              </p:ext>
            </p:extLst>
          </p:nvPr>
        </p:nvGraphicFramePr>
        <p:xfrm>
          <a:off x="3409463" y="1375507"/>
          <a:ext cx="7961921" cy="53476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03160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0"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the GitHub URL of the completed web scraping notebook, as an external reference and peer-review purpose</a:t>
            </a:r>
            <a:endParaRPr lang="en-US">
              <a:solidFill>
                <a:schemeClr val="accent3">
                  <a:lumMod val="25000"/>
                </a:schemeClr>
              </a:solidFill>
              <a:latin typeface="Abadi"/>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7" name="Diagram 6">
            <a:extLst>
              <a:ext uri="{FF2B5EF4-FFF2-40B4-BE49-F238E27FC236}">
                <a16:creationId xmlns:a16="http://schemas.microsoft.com/office/drawing/2014/main" id="{2780B7CB-36A6-73DC-1DBE-768D30B033E4}"/>
              </a:ext>
            </a:extLst>
          </p:cNvPr>
          <p:cNvGraphicFramePr/>
          <p:nvPr>
            <p:extLst>
              <p:ext uri="{D42A27DB-BD31-4B8C-83A1-F6EECF244321}">
                <p14:modId xmlns:p14="http://schemas.microsoft.com/office/powerpoint/2010/main" val="2702699327"/>
              </p:ext>
            </p:extLst>
          </p:nvPr>
        </p:nvGraphicFramePr>
        <p:xfrm>
          <a:off x="3810001" y="1500994"/>
          <a:ext cx="7543358" cy="5212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3855539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54394"/>
            <a:ext cx="11530034" cy="5399396"/>
          </a:xfrm>
          <a:prstGeom prst="rect">
            <a:avLst/>
          </a:prstGeom>
        </p:spPr>
        <p:txBody>
          <a:bodyPr vert="horz" lIns="91440" tIns="45720" rIns="91440" bIns="45720" rtlCol="0" anchor="t">
            <a:normAutofit/>
          </a:bodyPr>
          <a:lstStyle/>
          <a:p>
            <a:r>
              <a:rPr lang="en-US" sz="3200" b="1" dirty="0">
                <a:solidFill>
                  <a:schemeClr val="accent3">
                    <a:lumMod val="25000"/>
                  </a:schemeClr>
                </a:solidFill>
                <a:ea typeface="+mn-lt"/>
                <a:cs typeface="+mn-lt"/>
              </a:rPr>
              <a:t>Handling Missing Data</a:t>
            </a:r>
            <a:endParaRPr lang="en-US" sz="3200" dirty="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Landing Pad</a:t>
            </a:r>
            <a:r>
              <a:rPr lang="en-US" sz="2800" dirty="0">
                <a:solidFill>
                  <a:schemeClr val="accent3">
                    <a:lumMod val="25000"/>
                  </a:schemeClr>
                </a:solidFill>
                <a:ea typeface="+mn-lt"/>
                <a:cs typeface="+mn-lt"/>
              </a:rPr>
              <a:t>: Returned </a:t>
            </a:r>
            <a:r>
              <a:rPr lang="en-US" sz="2800" dirty="0">
                <a:solidFill>
                  <a:schemeClr val="accent3">
                    <a:lumMod val="25000"/>
                  </a:schemeClr>
                </a:solidFill>
                <a:latin typeface="Consolas"/>
              </a:rPr>
              <a:t>None</a:t>
            </a:r>
            <a:r>
              <a:rPr lang="en-US" sz="2800" dirty="0">
                <a:solidFill>
                  <a:schemeClr val="accent3">
                    <a:lumMod val="25000"/>
                  </a:schemeClr>
                </a:solidFill>
                <a:ea typeface="+mn-lt"/>
                <a:cs typeface="+mn-lt"/>
              </a:rPr>
              <a:t> for missions without landing pads. This is expected and does not require further handling.</a:t>
            </a:r>
            <a:endParaRPr lang="en-US" sz="280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Payload Mass</a:t>
            </a:r>
            <a:r>
              <a:rPr lang="en-US" sz="2800" dirty="0">
                <a:solidFill>
                  <a:schemeClr val="accent3">
                    <a:lumMod val="25000"/>
                  </a:schemeClr>
                </a:solidFill>
                <a:ea typeface="+mn-lt"/>
                <a:cs typeface="+mn-lt"/>
              </a:rPr>
              <a:t>: Replaced missing values with the mean of the column for consistent analysis.</a:t>
            </a:r>
            <a:endParaRPr lang="en-US" sz="2800" dirty="0">
              <a:solidFill>
                <a:schemeClr val="accent3">
                  <a:lumMod val="25000"/>
                </a:schemeClr>
              </a:solidFill>
            </a:endParaRPr>
          </a:p>
          <a:p>
            <a:pPr marL="0" indent="0">
              <a:buNone/>
            </a:pPr>
            <a:endParaRPr lang="en-US" sz="3200" b="1" dirty="0">
              <a:solidFill>
                <a:schemeClr val="accent3">
                  <a:lumMod val="25000"/>
                </a:schemeClr>
              </a:solidFill>
            </a:endParaRPr>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D17E7FF1-C043-3AEA-72BE-11DB5B620433}"/>
              </a:ext>
            </a:extLst>
          </p:cNvPr>
          <p:cNvGraphicFramePr/>
          <p:nvPr>
            <p:extLst>
              <p:ext uri="{D42A27DB-BD31-4B8C-83A1-F6EECF244321}">
                <p14:modId xmlns:p14="http://schemas.microsoft.com/office/powerpoint/2010/main" val="4289079670"/>
              </p:ext>
            </p:extLst>
          </p:nvPr>
        </p:nvGraphicFramePr>
        <p:xfrm>
          <a:off x="771645" y="2228582"/>
          <a:ext cx="6904782" cy="567432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9875529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54394"/>
            <a:ext cx="11530034" cy="5399396"/>
          </a:xfrm>
          <a:prstGeom prst="rect">
            <a:avLst/>
          </a:prstGeom>
        </p:spPr>
        <p:txBody>
          <a:bodyPr vert="horz" lIns="91440" tIns="45720" rIns="91440" bIns="45720" rtlCol="0" anchor="t">
            <a:normAutofit/>
          </a:bodyPr>
          <a:lstStyle/>
          <a:p>
            <a:r>
              <a:rPr lang="en-US" sz="3200" b="1">
                <a:solidFill>
                  <a:schemeClr val="accent3">
                    <a:lumMod val="25000"/>
                  </a:schemeClr>
                </a:solidFill>
                <a:ea typeface="+mn-lt"/>
                <a:cs typeface="+mn-lt"/>
              </a:rPr>
              <a:t>Feature Engineering</a:t>
            </a:r>
            <a:endParaRPr lang="en-US" sz="3200">
              <a:solidFill>
                <a:schemeClr val="accent3">
                  <a:lumMod val="25000"/>
                </a:schemeClr>
              </a:solidFill>
            </a:endParaRPr>
          </a:p>
          <a:p>
            <a:pPr lvl="1">
              <a:buFont typeface="Courier New" panose="020B0604020202020204" pitchFamily="34" charset="0"/>
              <a:buChar char="o"/>
            </a:pPr>
            <a:r>
              <a:rPr lang="en-US" sz="2800" dirty="0">
                <a:solidFill>
                  <a:schemeClr val="accent3">
                    <a:lumMod val="25000"/>
                  </a:schemeClr>
                </a:solidFill>
                <a:ea typeface="+mn-lt"/>
                <a:cs typeface="+mn-lt"/>
              </a:rPr>
              <a:t>Created a </a:t>
            </a:r>
            <a:r>
              <a:rPr lang="en-US" sz="2800" dirty="0">
                <a:solidFill>
                  <a:schemeClr val="accent3">
                    <a:lumMod val="25000"/>
                  </a:schemeClr>
                </a:solidFill>
                <a:latin typeface="Consolas"/>
              </a:rPr>
              <a:t>class</a:t>
            </a:r>
            <a:r>
              <a:rPr lang="en-US" sz="2800" dirty="0">
                <a:solidFill>
                  <a:schemeClr val="accent3">
                    <a:lumMod val="25000"/>
                  </a:schemeClr>
                </a:solidFill>
                <a:ea typeface="+mn-lt"/>
                <a:cs typeface="+mn-lt"/>
              </a:rPr>
              <a:t> column to label outcomes:</a:t>
            </a:r>
            <a:endParaRPr lang="en-US" sz="2800">
              <a:solidFill>
                <a:schemeClr val="accent3">
                  <a:lumMod val="25000"/>
                </a:schemeClr>
              </a:solidFill>
            </a:endParaRPr>
          </a:p>
          <a:p>
            <a:pPr lvl="2">
              <a:buFont typeface="Wingdings,Sans-Serif" panose="020B0604020202020204" pitchFamily="34" charset="0"/>
              <a:buChar char="§"/>
            </a:pPr>
            <a:r>
              <a:rPr lang="en-US" sz="2800">
                <a:solidFill>
                  <a:schemeClr val="accent3">
                    <a:lumMod val="25000"/>
                  </a:schemeClr>
                </a:solidFill>
                <a:latin typeface="Consolas"/>
              </a:rPr>
              <a:t>1</a:t>
            </a:r>
            <a:r>
              <a:rPr lang="en-US" sz="2800">
                <a:solidFill>
                  <a:schemeClr val="accent3">
                    <a:lumMod val="25000"/>
                  </a:schemeClr>
                </a:solidFill>
                <a:ea typeface="+mn-lt"/>
                <a:cs typeface="+mn-lt"/>
              </a:rPr>
              <a:t>: Successful landing.  </a:t>
            </a:r>
            <a:r>
              <a:rPr lang="en-US" sz="2800">
                <a:solidFill>
                  <a:schemeClr val="accent3">
                    <a:lumMod val="25000"/>
                  </a:schemeClr>
                </a:solidFill>
                <a:latin typeface="Aptos"/>
                <a:ea typeface="+mn-lt"/>
                <a:cs typeface="+mn-lt"/>
              </a:rPr>
              <a:t> ;         </a:t>
            </a:r>
            <a:r>
              <a:rPr lang="en-US" sz="2800">
                <a:solidFill>
                  <a:schemeClr val="accent3">
                    <a:lumMod val="25000"/>
                  </a:schemeClr>
                </a:solidFill>
                <a:latin typeface="Consolas"/>
                <a:ea typeface="+mn-lt"/>
                <a:cs typeface="+mn-lt"/>
              </a:rPr>
              <a:t>0</a:t>
            </a:r>
            <a:r>
              <a:rPr lang="en-US" sz="2800">
                <a:solidFill>
                  <a:schemeClr val="accent3">
                    <a:lumMod val="25000"/>
                  </a:schemeClr>
                </a:solidFill>
                <a:ea typeface="+mn-lt"/>
                <a:cs typeface="+mn-lt"/>
              </a:rPr>
              <a:t>: Unsuccessful landing.</a:t>
            </a:r>
          </a:p>
          <a:p>
            <a:pPr lvl="2">
              <a:buFont typeface="Wingdings" panose="020B0604020202020204" pitchFamily="34" charset="0"/>
              <a:buChar char="§"/>
            </a:pPr>
            <a:endParaRPr lang="en-US" sz="2800" dirty="0">
              <a:solidFill>
                <a:schemeClr val="accent3">
                  <a:lumMod val="25000"/>
                </a:schemeClr>
              </a:solidFill>
            </a:endParaRPr>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633C70E6-08EB-F15A-1A5F-47CBFC56D3EA}"/>
              </a:ext>
            </a:extLst>
          </p:cNvPr>
          <p:cNvGraphicFramePr/>
          <p:nvPr>
            <p:extLst>
              <p:ext uri="{D42A27DB-BD31-4B8C-83A1-F6EECF244321}">
                <p14:modId xmlns:p14="http://schemas.microsoft.com/office/powerpoint/2010/main" val="1766509321"/>
              </p:ext>
            </p:extLst>
          </p:nvPr>
        </p:nvGraphicFramePr>
        <p:xfrm>
          <a:off x="2339" y="1883923"/>
          <a:ext cx="12176585" cy="541895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64" name="Rectangle 463">
            <a:extLst>
              <a:ext uri="{FF2B5EF4-FFF2-40B4-BE49-F238E27FC236}">
                <a16:creationId xmlns:a16="http://schemas.microsoft.com/office/drawing/2014/main" id="{F7E1C195-30BE-64E9-6C30-14E864DD3E1D}"/>
              </a:ext>
            </a:extLst>
          </p:cNvPr>
          <p:cNvSpPr/>
          <p:nvPr/>
        </p:nvSpPr>
        <p:spPr>
          <a:xfrm>
            <a:off x="5393289" y="2606520"/>
            <a:ext cx="71587" cy="104653"/>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0675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0" y="1454394"/>
            <a:ext cx="11530034" cy="5399396"/>
          </a:xfrm>
          <a:prstGeom prst="rect">
            <a:avLst/>
          </a:prstGeom>
        </p:spPr>
        <p:txBody>
          <a:bodyPr vert="horz" lIns="91440" tIns="45720" rIns="91440" bIns="45720" rtlCol="0" anchor="t">
            <a:normAutofit/>
          </a:bodyPr>
          <a:lstStyle/>
          <a:p>
            <a:pPr marL="457200" indent="-457200"/>
            <a:r>
              <a:rPr lang="en-US" sz="3200" b="1">
                <a:solidFill>
                  <a:schemeClr val="accent3">
                    <a:lumMod val="25000"/>
                  </a:schemeClr>
                </a:solidFill>
                <a:latin typeface="Aptos"/>
              </a:rPr>
              <a:t>Data Formatting </a:t>
            </a:r>
            <a:endParaRPr lang="en-US" sz="3200">
              <a:solidFill>
                <a:schemeClr val="accent3">
                  <a:lumMod val="25000"/>
                </a:schemeClr>
              </a:solidFill>
              <a:latin typeface="Aptos"/>
            </a:endParaRPr>
          </a:p>
          <a:p>
            <a:pPr marL="914400" lvl="1">
              <a:buFont typeface="Courier New,monospace" panose="020B0604020202020204" pitchFamily="34" charset="0"/>
              <a:buChar char="o"/>
            </a:pPr>
            <a:r>
              <a:rPr lang="en-US" sz="2800">
                <a:solidFill>
                  <a:schemeClr val="accent3">
                    <a:lumMod val="25000"/>
                  </a:schemeClr>
                </a:solidFill>
                <a:latin typeface="Aptos"/>
              </a:rPr>
              <a:t>Standardized date and time formats.</a:t>
            </a:r>
            <a:endParaRPr lang="en-US" sz="2800">
              <a:solidFill>
                <a:schemeClr val="accent3">
                  <a:lumMod val="25000"/>
                </a:schemeClr>
              </a:solidFil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pPr marL="914400" lvl="1">
              <a:buFont typeface="Courier New,monospace" panose="020B0604020202020204" pitchFamily="34" charset="0"/>
              <a:buChar char="o"/>
            </a:pPr>
            <a:endParaRPr lang="en-US" sz="2800" dirty="0">
              <a:solidFill>
                <a:schemeClr val="accent3">
                  <a:lumMod val="25000"/>
                </a:schemeClr>
              </a:solidFill>
              <a:latin typeface="Aptos"/>
              <a:cs typeface="Arial"/>
            </a:endParaRPr>
          </a:p>
          <a:p>
            <a:r>
              <a:rPr lang="en-US" sz="2400">
                <a:solidFill>
                  <a:schemeClr val="accent3">
                    <a:lumMod val="25000"/>
                  </a:schemeClr>
                </a:solidFill>
                <a:latin typeface="Arial"/>
                <a:cs typeface="Arial"/>
              </a:rPr>
              <a:t>Add the GitHub URL of your completed data wrangling related notebooks, as an external reference and peer-review purpose</a:t>
            </a:r>
            <a:endParaRPr lang="en-US">
              <a:solidFill>
                <a:schemeClr val="accent3">
                  <a:lumMod val="25000"/>
                </a:schemeClr>
              </a:solidFill>
            </a:endParaRPr>
          </a:p>
          <a:p>
            <a:endParaRPr lang="en-US" dirty="0"/>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82FCCA71-10E5-6C4D-B10F-C85A2F5AB9E1}"/>
              </a:ext>
            </a:extLst>
          </p:cNvPr>
          <p:cNvGraphicFramePr/>
          <p:nvPr>
            <p:extLst>
              <p:ext uri="{D42A27DB-BD31-4B8C-83A1-F6EECF244321}">
                <p14:modId xmlns:p14="http://schemas.microsoft.com/office/powerpoint/2010/main" val="3316902095"/>
              </p:ext>
            </p:extLst>
          </p:nvPr>
        </p:nvGraphicFramePr>
        <p:xfrm>
          <a:off x="772732" y="1449946"/>
          <a:ext cx="7845380" cy="481669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020154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471456"/>
            <a:ext cx="9745663" cy="4351338"/>
          </a:xfrm>
          <a:prstGeom prst="rect">
            <a:avLst/>
          </a:prstGeom>
        </p:spPr>
        <p:txBody>
          <a:bodyPr vert="horz" lIns="91440" tIns="45720" rIns="91440" bIns="45720" rtlCol="0" anchor="t">
            <a:noAutofit/>
          </a:bodyPr>
          <a:lstStyle/>
          <a:p>
            <a:r>
              <a:rPr lang="en-US" b="1" dirty="0">
                <a:solidFill>
                  <a:schemeClr val="accent3">
                    <a:lumMod val="25000"/>
                  </a:schemeClr>
                </a:solidFill>
                <a:ea typeface="+mn-lt"/>
                <a:cs typeface="+mn-lt"/>
              </a:rPr>
              <a:t>Flight Number vs. Launch Site (Scatter Plot)</a:t>
            </a:r>
            <a:endParaRPr lang="en-US" dirty="0">
              <a:solidFill>
                <a:schemeClr val="accent3">
                  <a:lumMod val="25000"/>
                </a:schemeClr>
              </a:solidFill>
              <a:latin typeface="Abadi"/>
              <a:ea typeface="+mn-lt"/>
              <a:cs typeface="+mn-lt"/>
            </a:endParaRPr>
          </a:p>
          <a:p>
            <a:pPr lvl="1">
              <a:buFont typeface="Courier New" panose="020B0604020202020204" pitchFamily="34" charset="0"/>
              <a:buChar char="o"/>
            </a:pPr>
            <a:r>
              <a:rPr lang="en-US" sz="2800" i="1" dirty="0">
                <a:solidFill>
                  <a:schemeClr val="accent3">
                    <a:lumMod val="25000"/>
                  </a:schemeClr>
                </a:solidFill>
                <a:ea typeface="+mn-lt"/>
                <a:cs typeface="+mn-lt"/>
              </a:rPr>
              <a:t>Purpose</a:t>
            </a:r>
            <a:r>
              <a:rPr lang="en-US" sz="2800" dirty="0">
                <a:solidFill>
                  <a:schemeClr val="accent3">
                    <a:lumMod val="25000"/>
                  </a:schemeClr>
                </a:solidFill>
                <a:ea typeface="+mn-lt"/>
                <a:cs typeface="+mn-lt"/>
              </a:rPr>
              <a:t>: To analyze the consistency and frequency of launches at different sites.</a:t>
            </a:r>
            <a:endParaRPr lang="en-US" sz="2800" dirty="0">
              <a:solidFill>
                <a:schemeClr val="accent3">
                  <a:lumMod val="25000"/>
                </a:schemeClr>
              </a:solidFill>
            </a:endParaRPr>
          </a:p>
          <a:p>
            <a:r>
              <a:rPr lang="en-US" b="1" dirty="0">
                <a:solidFill>
                  <a:schemeClr val="accent3">
                    <a:lumMod val="25000"/>
                  </a:schemeClr>
                </a:solidFill>
                <a:ea typeface="+mn-lt"/>
                <a:cs typeface="+mn-lt"/>
              </a:rPr>
              <a:t>Payload Mass and Launch Site (Scatter Plot)</a:t>
            </a:r>
            <a:endParaRPr lang="en-US" dirty="0">
              <a:solidFill>
                <a:schemeClr val="accent3">
                  <a:lumMod val="25000"/>
                </a:schemeClr>
              </a:solidFill>
            </a:endParaRPr>
          </a:p>
          <a:p>
            <a:pPr lvl="1">
              <a:buFont typeface="Courier New" panose="020B0604020202020204" pitchFamily="34" charset="0"/>
              <a:buChar char="o"/>
            </a:pPr>
            <a:r>
              <a:rPr lang="en-US" sz="2800" i="1" dirty="0">
                <a:solidFill>
                  <a:schemeClr val="accent3">
                    <a:lumMod val="25000"/>
                  </a:schemeClr>
                </a:solidFill>
                <a:ea typeface="+mn-lt"/>
                <a:cs typeface="+mn-lt"/>
              </a:rPr>
              <a:t>Purpose</a:t>
            </a:r>
            <a:r>
              <a:rPr lang="en-US" sz="2800" dirty="0">
                <a:solidFill>
                  <a:schemeClr val="accent3">
                    <a:lumMod val="25000"/>
                  </a:schemeClr>
                </a:solidFill>
                <a:ea typeface="+mn-lt"/>
                <a:cs typeface="+mn-lt"/>
              </a:rPr>
              <a:t>: To explore payload capacities handled by specific sites.</a:t>
            </a:r>
            <a:endParaRPr lang="en-US" sz="2800" dirty="0">
              <a:solidFill>
                <a:schemeClr val="accent3">
                  <a:lumMod val="25000"/>
                </a:schemeClr>
              </a:solidFill>
            </a:endParaRPr>
          </a:p>
          <a:p>
            <a:r>
              <a:rPr lang="en-US" b="1" dirty="0">
                <a:solidFill>
                  <a:schemeClr val="accent3">
                    <a:lumMod val="25000"/>
                  </a:schemeClr>
                </a:solidFill>
                <a:ea typeface="+mn-lt"/>
                <a:cs typeface="+mn-lt"/>
              </a:rPr>
              <a:t>Success Rate by Orbit Type (Bar Chart)</a:t>
            </a:r>
            <a:endParaRPr lang="en-US" dirty="0">
              <a:solidFill>
                <a:schemeClr val="accent3">
                  <a:lumMod val="25000"/>
                </a:schemeClr>
              </a:solidFill>
            </a:endParaRPr>
          </a:p>
          <a:p>
            <a:pPr lvl="1">
              <a:buFont typeface="Courier New" panose="020B0604020202020204" pitchFamily="34" charset="0"/>
              <a:buChar char="o"/>
            </a:pPr>
            <a:r>
              <a:rPr lang="en-US" sz="2800" i="1" dirty="0">
                <a:solidFill>
                  <a:schemeClr val="accent3">
                    <a:lumMod val="25000"/>
                  </a:schemeClr>
                </a:solidFill>
                <a:ea typeface="+mn-lt"/>
                <a:cs typeface="+mn-lt"/>
              </a:rPr>
              <a:t>Purpose</a:t>
            </a:r>
            <a:r>
              <a:rPr lang="en-US" sz="2800" dirty="0">
                <a:solidFill>
                  <a:schemeClr val="accent3">
                    <a:lumMod val="25000"/>
                  </a:schemeClr>
                </a:solidFill>
                <a:ea typeface="+mn-lt"/>
                <a:cs typeface="+mn-lt"/>
              </a:rPr>
              <a:t>: To identify which orbit types achieve higher success rates.</a:t>
            </a:r>
            <a:endParaRPr lang="en-US" sz="2800" dirty="0">
              <a:solidFill>
                <a:schemeClr val="accent3">
                  <a:lumMod val="25000"/>
                </a:schemeClr>
              </a:solidFill>
            </a:endParaRPr>
          </a:p>
          <a:p>
            <a:pPr lvl="1">
              <a:buFont typeface="Courier New" panose="020B0604020202020204" pitchFamily="34" charset="0"/>
              <a:buChar char="o"/>
            </a:pPr>
            <a:endParaRPr lang="en-US" sz="2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312838574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224611"/>
            <a:ext cx="10797437" cy="5124070"/>
          </a:xfrm>
          <a:prstGeom prst="rect">
            <a:avLst/>
          </a:prstGeom>
        </p:spPr>
        <p:txBody>
          <a:bodyPr lIns="91440" tIns="45720" rIns="91440" bIns="45720" anchor="t">
            <a:normAutofit fontScale="92500" lnSpcReduction="20000"/>
          </a:bodyPr>
          <a:lstStyle/>
          <a:p>
            <a:pPr marL="0" indent="0">
              <a:buNone/>
            </a:pPr>
            <a:endParaRPr lang="en-US" b="1" dirty="0">
              <a:solidFill>
                <a:schemeClr val="accent3">
                  <a:lumMod val="25000"/>
                </a:schemeClr>
              </a:solidFill>
            </a:endParaRPr>
          </a:p>
          <a:p>
            <a:r>
              <a:rPr lang="en-US" b="1" dirty="0">
                <a:solidFill>
                  <a:schemeClr val="accent3">
                    <a:lumMod val="25000"/>
                  </a:schemeClr>
                </a:solidFill>
              </a:rPr>
              <a:t>Flight Number vs. Orbit Type (Scatter Plot)</a:t>
            </a:r>
            <a:endParaRPr lang="en-US" dirty="0">
              <a:solidFill>
                <a:schemeClr val="accent3">
                  <a:lumMod val="25000"/>
                </a:schemeClr>
              </a:solidFill>
            </a:endParaRPr>
          </a:p>
          <a:p>
            <a:pPr lvl="1">
              <a:buFont typeface="Courier New" panose="020B0604020202020204" pitchFamily="34" charset="0"/>
              <a:buChar char="o"/>
            </a:pPr>
            <a:r>
              <a:rPr lang="en-US" sz="2800" i="1" dirty="0">
                <a:solidFill>
                  <a:schemeClr val="accent3">
                    <a:lumMod val="25000"/>
                  </a:schemeClr>
                </a:solidFill>
              </a:rPr>
              <a:t>Purpose</a:t>
            </a:r>
            <a:r>
              <a:rPr lang="en-US" sz="2800" dirty="0">
                <a:solidFill>
                  <a:schemeClr val="accent3">
                    <a:lumMod val="25000"/>
                  </a:schemeClr>
                </a:solidFill>
              </a:rPr>
              <a:t>: To observe the variety of orbit types as the number of missions increases.</a:t>
            </a:r>
            <a:endParaRPr lang="en-US" sz="2800" dirty="0">
              <a:solidFill>
                <a:srgbClr val="000000"/>
              </a:solidFill>
            </a:endParaRPr>
          </a:p>
          <a:p>
            <a:r>
              <a:rPr lang="en-US" b="1" dirty="0">
                <a:solidFill>
                  <a:schemeClr val="accent3">
                    <a:lumMod val="25000"/>
                  </a:schemeClr>
                </a:solidFill>
                <a:ea typeface="+mn-lt"/>
                <a:cs typeface="+mn-lt"/>
              </a:rPr>
              <a:t>Payload Mass vs. Orbit Type (Scatter Plot)</a:t>
            </a:r>
            <a:endParaRPr lang="en-US" dirty="0">
              <a:solidFill>
                <a:schemeClr val="accent3">
                  <a:lumMod val="25000"/>
                </a:schemeClr>
              </a:solidFill>
            </a:endParaRPr>
          </a:p>
          <a:p>
            <a:pPr lvl="1">
              <a:buFont typeface="Courier New" panose="020B0604020202020204" pitchFamily="34" charset="0"/>
              <a:buChar char="o"/>
            </a:pPr>
            <a:r>
              <a:rPr lang="en-US" sz="2800" i="1" dirty="0">
                <a:solidFill>
                  <a:schemeClr val="accent3">
                    <a:lumMod val="25000"/>
                  </a:schemeClr>
                </a:solidFill>
                <a:ea typeface="+mn-lt"/>
                <a:cs typeface="+mn-lt"/>
              </a:rPr>
              <a:t>Purpose</a:t>
            </a:r>
            <a:r>
              <a:rPr lang="en-US" sz="2800" dirty="0">
                <a:solidFill>
                  <a:schemeClr val="accent3">
                    <a:lumMod val="25000"/>
                  </a:schemeClr>
                </a:solidFill>
                <a:ea typeface="+mn-lt"/>
                <a:cs typeface="+mn-lt"/>
              </a:rPr>
              <a:t>: To investigate compatibility between payload masses and orbit types.</a:t>
            </a:r>
            <a:endParaRPr lang="en-US" sz="2800" dirty="0">
              <a:solidFill>
                <a:schemeClr val="accent3">
                  <a:lumMod val="25000"/>
                </a:schemeClr>
              </a:solidFill>
            </a:endParaRPr>
          </a:p>
          <a:p>
            <a:r>
              <a:rPr lang="en-US" b="1" dirty="0">
                <a:solidFill>
                  <a:schemeClr val="accent3">
                    <a:lumMod val="25000"/>
                  </a:schemeClr>
                </a:solidFill>
                <a:ea typeface="+mn-lt"/>
                <a:cs typeface="+mn-lt"/>
              </a:rPr>
              <a:t>Yearly Launch Success Trend (Line Chart)</a:t>
            </a:r>
            <a:endParaRPr lang="en-US" dirty="0">
              <a:solidFill>
                <a:schemeClr val="accent3">
                  <a:lumMod val="25000"/>
                </a:schemeClr>
              </a:solidFill>
            </a:endParaRPr>
          </a:p>
          <a:p>
            <a:pPr lvl="1">
              <a:buFont typeface="Courier New" panose="020B0604020202020204" pitchFamily="34" charset="0"/>
              <a:buChar char="o"/>
            </a:pPr>
            <a:r>
              <a:rPr lang="en-US" sz="2800" i="1" dirty="0">
                <a:solidFill>
                  <a:schemeClr val="accent3">
                    <a:lumMod val="25000"/>
                  </a:schemeClr>
                </a:solidFill>
                <a:ea typeface="+mn-lt"/>
                <a:cs typeface="+mn-lt"/>
              </a:rPr>
              <a:t>Purpose</a:t>
            </a:r>
            <a:r>
              <a:rPr lang="en-US" sz="2800" dirty="0">
                <a:solidFill>
                  <a:schemeClr val="accent3">
                    <a:lumMod val="25000"/>
                  </a:schemeClr>
                </a:solidFill>
                <a:ea typeface="+mn-lt"/>
                <a:cs typeface="+mn-lt"/>
              </a:rPr>
              <a:t>: To visualize improvements in launch success rates over time.</a:t>
            </a:r>
            <a:endParaRPr lang="en-US" sz="2800" dirty="0">
              <a:solidFill>
                <a:schemeClr val="accent3">
                  <a:lumMod val="25000"/>
                </a:schemeClr>
              </a:solidFill>
            </a:endParaRPr>
          </a:p>
          <a:p>
            <a:pPr>
              <a:lnSpc>
                <a:spcPct val="100000"/>
              </a:lnSpc>
              <a:spcBef>
                <a:spcPts val="1400"/>
              </a:spcBef>
            </a:pPr>
            <a:endParaRPr lang="en-US" dirty="0">
              <a:solidFill>
                <a:schemeClr val="accent3">
                  <a:lumMod val="25000"/>
                </a:schemeClr>
              </a:solidFill>
              <a:latin typeface="Abadi"/>
            </a:endParaRPr>
          </a:p>
          <a:p>
            <a:pPr>
              <a:lnSpc>
                <a:spcPct val="100000"/>
              </a:lnSpc>
              <a:spcBef>
                <a:spcPts val="1400"/>
              </a:spcBef>
            </a:pPr>
            <a:r>
              <a:rPr lang="en-US" dirty="0">
                <a:solidFill>
                  <a:schemeClr val="accent3">
                    <a:lumMod val="25000"/>
                  </a:schemeClr>
                </a:solidFill>
                <a:latin typeface="Abadi"/>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5408" y="1548998"/>
            <a:ext cx="9745663" cy="4351338"/>
          </a:xfrm>
          <a:prstGeom prst="rect">
            <a:avLst/>
          </a:prstGeom>
        </p:spPr>
        <p:txBody>
          <a:bodyPr vert="horz" lIns="91440" tIns="45720" rIns="91440" bIns="45720" rtlCol="0" anchor="t">
            <a:noAutofit/>
          </a:bodyPr>
          <a:lstStyle/>
          <a:p>
            <a:r>
              <a:rPr lang="en-US" b="1" dirty="0">
                <a:solidFill>
                  <a:schemeClr val="accent3">
                    <a:lumMod val="25000"/>
                  </a:schemeClr>
                </a:solidFill>
                <a:ea typeface="+mn-lt"/>
                <a:cs typeface="+mn-lt"/>
              </a:rPr>
              <a:t>Unique Launch Sites</a:t>
            </a:r>
            <a:r>
              <a:rPr lang="en-US" dirty="0">
                <a:solidFill>
                  <a:schemeClr val="accent3">
                    <a:lumMod val="25000"/>
                  </a:schemeClr>
                </a:solidFill>
                <a:ea typeface="+mn-lt"/>
                <a:cs typeface="+mn-lt"/>
              </a:rPr>
              <a:t>: Identified all distinct launch sites used by SpaceX.</a:t>
            </a:r>
          </a:p>
          <a:p>
            <a:r>
              <a:rPr lang="en-US" b="1" dirty="0">
                <a:solidFill>
                  <a:schemeClr val="accent3">
                    <a:lumMod val="25000"/>
                  </a:schemeClr>
                </a:solidFill>
                <a:ea typeface="+mn-lt"/>
                <a:cs typeface="+mn-lt"/>
              </a:rPr>
              <a:t>Filtered Launch Sites</a:t>
            </a:r>
            <a:r>
              <a:rPr lang="en-US" dirty="0">
                <a:solidFill>
                  <a:schemeClr val="accent3">
                    <a:lumMod val="25000"/>
                  </a:schemeClr>
                </a:solidFill>
                <a:ea typeface="+mn-lt"/>
                <a:cs typeface="+mn-lt"/>
              </a:rPr>
              <a:t>: Retrieved records where launch sites begin with "CCA".</a:t>
            </a:r>
            <a:endParaRPr lang="en-US" dirty="0">
              <a:solidFill>
                <a:schemeClr val="accent3">
                  <a:lumMod val="25000"/>
                </a:schemeClr>
              </a:solidFill>
            </a:endParaRPr>
          </a:p>
          <a:p>
            <a:r>
              <a:rPr lang="en-US" b="1" dirty="0">
                <a:solidFill>
                  <a:schemeClr val="accent3">
                    <a:lumMod val="25000"/>
                  </a:schemeClr>
                </a:solidFill>
                <a:ea typeface="+mn-lt"/>
                <a:cs typeface="+mn-lt"/>
              </a:rPr>
              <a:t>Payload Analysis</a:t>
            </a:r>
            <a:r>
              <a:rPr lang="en-US" dirty="0">
                <a:solidFill>
                  <a:schemeClr val="accent3">
                    <a:lumMod val="25000"/>
                  </a:schemeClr>
                </a:solidFill>
                <a:ea typeface="+mn-lt"/>
                <a:cs typeface="+mn-lt"/>
              </a:rPr>
              <a:t>: Calculated total payload mass for NASA CRS missions and average payload mass for booster version F9 v1.1.</a:t>
            </a:r>
          </a:p>
          <a:p>
            <a:r>
              <a:rPr lang="en-US" b="1" dirty="0">
                <a:solidFill>
                  <a:schemeClr val="accent3">
                    <a:lumMod val="25000"/>
                  </a:schemeClr>
                </a:solidFill>
                <a:ea typeface="+mn-lt"/>
                <a:cs typeface="+mn-lt"/>
              </a:rPr>
              <a:t>Landing Success Dates</a:t>
            </a:r>
            <a:r>
              <a:rPr lang="en-US" dirty="0">
                <a:solidFill>
                  <a:schemeClr val="accent3">
                    <a:lumMod val="25000"/>
                  </a:schemeClr>
                </a:solidFill>
                <a:ea typeface="+mn-lt"/>
                <a:cs typeface="+mn-lt"/>
              </a:rPr>
              <a:t>: Found the date of the first successful ground pad landing.</a:t>
            </a:r>
          </a:p>
          <a:p>
            <a:r>
              <a:rPr lang="en-US" b="1" dirty="0">
                <a:solidFill>
                  <a:schemeClr val="accent3">
                    <a:lumMod val="25000"/>
                  </a:schemeClr>
                </a:solidFill>
                <a:ea typeface="+mn-lt"/>
                <a:cs typeface="+mn-lt"/>
              </a:rPr>
              <a:t>Drone Ship Landings</a:t>
            </a:r>
            <a:r>
              <a:rPr lang="en-US" dirty="0">
                <a:solidFill>
                  <a:schemeClr val="accent3">
                    <a:lumMod val="25000"/>
                  </a:schemeClr>
                </a:solidFill>
                <a:ea typeface="+mn-lt"/>
                <a:cs typeface="+mn-lt"/>
              </a:rPr>
              <a:t>: Listed boosters successful on drone ships with payloads between 4000 and 6000 kg.</a:t>
            </a:r>
            <a:endParaRPr lang="en-US" dirty="0">
              <a:solidFill>
                <a:schemeClr val="accent3">
                  <a:lumMod val="25000"/>
                </a:schemeClr>
              </a:solidFill>
            </a:endParaRPr>
          </a:p>
          <a:p>
            <a:pPr marL="0" indent="0">
              <a:buNone/>
            </a:pP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5408" y="1548998"/>
            <a:ext cx="9745663" cy="4351338"/>
          </a:xfrm>
          <a:prstGeom prst="rect">
            <a:avLst/>
          </a:prstGeom>
        </p:spPr>
        <p:txBody>
          <a:bodyPr vert="horz" lIns="91440" tIns="45720" rIns="91440" bIns="45720" rtlCol="0" anchor="t">
            <a:noAutofit/>
          </a:bodyPr>
          <a:lstStyle/>
          <a:p>
            <a:r>
              <a:rPr lang="en-US" b="1" dirty="0">
                <a:solidFill>
                  <a:schemeClr val="accent3">
                    <a:lumMod val="25000"/>
                  </a:schemeClr>
                </a:solidFill>
                <a:ea typeface="+mn-lt"/>
                <a:cs typeface="+mn-lt"/>
              </a:rPr>
              <a:t>Mission Outcomes</a:t>
            </a:r>
            <a:r>
              <a:rPr lang="en-US" dirty="0">
                <a:solidFill>
                  <a:schemeClr val="accent3">
                    <a:lumMod val="25000"/>
                  </a:schemeClr>
                </a:solidFill>
                <a:ea typeface="+mn-lt"/>
                <a:cs typeface="+mn-lt"/>
              </a:rPr>
              <a:t>: Counted successful and failed mission outcomes.</a:t>
            </a:r>
          </a:p>
          <a:p>
            <a:r>
              <a:rPr lang="en-US" b="1" dirty="0">
                <a:solidFill>
                  <a:schemeClr val="accent3">
                    <a:lumMod val="25000"/>
                  </a:schemeClr>
                </a:solidFill>
                <a:ea typeface="+mn-lt"/>
                <a:cs typeface="+mn-lt"/>
              </a:rPr>
              <a:t>Maximum Payload Carriers</a:t>
            </a:r>
            <a:r>
              <a:rPr lang="en-US" dirty="0">
                <a:solidFill>
                  <a:schemeClr val="accent3">
                    <a:lumMod val="25000"/>
                  </a:schemeClr>
                </a:solidFill>
                <a:ea typeface="+mn-lt"/>
                <a:cs typeface="+mn-lt"/>
              </a:rPr>
              <a:t>: Identified boosters carrying the maximum payload mass using subqueries.</a:t>
            </a:r>
          </a:p>
          <a:p>
            <a:r>
              <a:rPr lang="en-US" b="1" dirty="0">
                <a:solidFill>
                  <a:schemeClr val="accent3">
                    <a:lumMod val="25000"/>
                  </a:schemeClr>
                </a:solidFill>
                <a:ea typeface="+mn-lt"/>
                <a:cs typeface="+mn-lt"/>
              </a:rPr>
              <a:t>Year-Specific Failures</a:t>
            </a:r>
            <a:r>
              <a:rPr lang="en-US" dirty="0">
                <a:solidFill>
                  <a:schemeClr val="accent3">
                    <a:lumMod val="25000"/>
                  </a:schemeClr>
                </a:solidFill>
                <a:ea typeface="+mn-lt"/>
                <a:cs typeface="+mn-lt"/>
              </a:rPr>
              <a:t>: Filtered records by landing outcomes, booster versions, and launch sites for failures in 2015.</a:t>
            </a:r>
            <a:endParaRPr lang="en-US" dirty="0">
              <a:solidFill>
                <a:schemeClr val="accent3">
                  <a:lumMod val="25000"/>
                </a:schemeClr>
              </a:solidFill>
            </a:endParaRPr>
          </a:p>
          <a:p>
            <a:endParaRPr lang="en-US"/>
          </a:p>
          <a:p>
            <a:pPr>
              <a:lnSpc>
                <a:spcPct val="100000"/>
              </a:lnSpc>
              <a:spcBef>
                <a:spcPts val="1400"/>
              </a:spcBef>
            </a:pPr>
            <a:r>
              <a:rPr lang="en-US" sz="2200" dirty="0">
                <a:solidFill>
                  <a:schemeClr val="accent3">
                    <a:lumMod val="25000"/>
                  </a:schemeClr>
                </a:solidFill>
                <a:latin typeface="Arial"/>
                <a:cs typeface="Arial"/>
              </a:rPr>
              <a:t>Add the GitHub URL of your completed EDA with SQL notebook, as an external reference and peer-review purpose</a:t>
            </a:r>
          </a:p>
          <a:p>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7719423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574331"/>
            <a:ext cx="10515600" cy="4351337"/>
          </a:xfrm>
          <a:prstGeom prst="rect">
            <a:avLst/>
          </a:prstGeom>
        </p:spPr>
        <p:txBody>
          <a:bodyPr vert="horz" lIns="91440" tIns="45720" rIns="91440" bIns="45720" rtlCol="0" anchor="t">
            <a:normAutofit/>
          </a:bodyPr>
          <a:lstStyle/>
          <a:p>
            <a:r>
              <a:rPr lang="en-US" b="1" dirty="0">
                <a:solidFill>
                  <a:schemeClr val="accent3">
                    <a:lumMod val="25000"/>
                  </a:schemeClr>
                </a:solidFill>
                <a:ea typeface="+mn-lt"/>
                <a:cs typeface="+mn-lt"/>
              </a:rPr>
              <a:t>Launch Sites Visualization</a:t>
            </a:r>
            <a:r>
              <a:rPr lang="en-US" dirty="0">
                <a:solidFill>
                  <a:schemeClr val="accent3">
                    <a:lumMod val="25000"/>
                  </a:schemeClr>
                </a:solidFill>
                <a:ea typeface="+mn-lt"/>
                <a:cs typeface="+mn-lt"/>
              </a:rPr>
              <a:t>: Displayed all SpaceX launch sites as markers with circles and pop-ups for identification.</a:t>
            </a:r>
            <a:endParaRPr lang="en-US" dirty="0">
              <a:solidFill>
                <a:schemeClr val="accent3">
                  <a:lumMod val="25000"/>
                </a:schemeClr>
              </a:solidFill>
            </a:endParaRPr>
          </a:p>
          <a:p>
            <a:r>
              <a:rPr lang="en-US" b="1" dirty="0">
                <a:solidFill>
                  <a:schemeClr val="accent3">
                    <a:lumMod val="25000"/>
                  </a:schemeClr>
                </a:solidFill>
                <a:ea typeface="+mn-lt"/>
                <a:cs typeface="+mn-lt"/>
              </a:rPr>
              <a:t>Class Markers</a:t>
            </a:r>
            <a:r>
              <a:rPr lang="en-US" dirty="0">
                <a:solidFill>
                  <a:schemeClr val="accent3">
                    <a:lumMod val="25000"/>
                  </a:schemeClr>
                </a:solidFill>
                <a:ea typeface="+mn-lt"/>
                <a:cs typeface="+mn-lt"/>
              </a:rPr>
              <a:t>: Added markers for each launch event, colored based on success (</a:t>
            </a:r>
            <a:r>
              <a:rPr lang="en-US" dirty="0">
                <a:solidFill>
                  <a:schemeClr val="accent3">
                    <a:lumMod val="25000"/>
                  </a:schemeClr>
                </a:solidFill>
                <a:latin typeface="Consolas"/>
              </a:rPr>
              <a:t>green</a:t>
            </a:r>
            <a:r>
              <a:rPr lang="en-US" dirty="0">
                <a:solidFill>
                  <a:schemeClr val="accent3">
                    <a:lumMod val="25000"/>
                  </a:schemeClr>
                </a:solidFill>
                <a:ea typeface="+mn-lt"/>
                <a:cs typeface="+mn-lt"/>
              </a:rPr>
              <a:t>) or failure (</a:t>
            </a:r>
            <a:r>
              <a:rPr lang="en-US" dirty="0">
                <a:solidFill>
                  <a:schemeClr val="accent3">
                    <a:lumMod val="25000"/>
                  </a:schemeClr>
                </a:solidFill>
                <a:latin typeface="Consolas"/>
              </a:rPr>
              <a:t>red</a:t>
            </a:r>
            <a:r>
              <a:rPr lang="en-US" dirty="0">
                <a:solidFill>
                  <a:schemeClr val="accent3">
                    <a:lumMod val="25000"/>
                  </a:schemeClr>
                </a:solidFill>
                <a:ea typeface="+mn-lt"/>
                <a:cs typeface="+mn-lt"/>
              </a:rPr>
              <a:t>).</a:t>
            </a:r>
            <a:endParaRPr lang="en-US" dirty="0">
              <a:solidFill>
                <a:schemeClr val="accent3">
                  <a:lumMod val="25000"/>
                </a:schemeClr>
              </a:solidFill>
            </a:endParaRPr>
          </a:p>
          <a:p>
            <a:r>
              <a:rPr lang="en-US" b="1" dirty="0">
                <a:solidFill>
                  <a:schemeClr val="accent3">
                    <a:lumMod val="25000"/>
                  </a:schemeClr>
                </a:solidFill>
                <a:ea typeface="+mn-lt"/>
                <a:cs typeface="+mn-lt"/>
              </a:rPr>
              <a:t>Proximity Analysis</a:t>
            </a:r>
            <a:r>
              <a:rPr lang="en-US" dirty="0">
                <a:solidFill>
                  <a:schemeClr val="accent3">
                    <a:lumMod val="25000"/>
                  </a:schemeClr>
                </a:solidFill>
                <a:ea typeface="+mn-lt"/>
                <a:cs typeface="+mn-lt"/>
              </a:rPr>
              <a:t>: Calculated distances from launch sites to nearby infrastructure (e.g., coastlines, railways, highways, and cities) and visualized them with markers and lines.</a:t>
            </a:r>
          </a:p>
          <a:p>
            <a:r>
              <a:rPr lang="en-US" b="1" dirty="0">
                <a:solidFill>
                  <a:schemeClr val="accent3">
                    <a:lumMod val="25000"/>
                  </a:schemeClr>
                </a:solidFill>
                <a:ea typeface="+mn-lt"/>
                <a:cs typeface="+mn-lt"/>
              </a:rPr>
              <a:t>Mouse Position Plugin</a:t>
            </a:r>
            <a:r>
              <a:rPr lang="en-US" dirty="0">
                <a:solidFill>
                  <a:schemeClr val="accent3">
                    <a:lumMod val="25000"/>
                  </a:schemeClr>
                </a:solidFill>
                <a:ea typeface="+mn-lt"/>
                <a:cs typeface="+mn-lt"/>
              </a:rPr>
              <a:t>: Enabled live display of latitude and longitude when hovering over the map.</a:t>
            </a:r>
            <a:endParaRPr lang="en-US" dirty="0">
              <a:solidFill>
                <a:schemeClr val="accent3">
                  <a:lumMod val="25000"/>
                </a:schemeClr>
              </a:solidFill>
            </a:endParaRPr>
          </a:p>
          <a:p>
            <a:pPr>
              <a:lnSpc>
                <a:spcPct val="100000"/>
              </a:lnSpc>
              <a:spcBef>
                <a:spcPts val="1400"/>
              </a:spcBef>
            </a:pPr>
            <a:endParaRPr lang="en-US" dirty="0">
              <a:solidFill>
                <a:schemeClr val="accent3">
                  <a:lumMod val="25000"/>
                </a:schemeClr>
              </a:solidFill>
              <a:latin typeface="Abadi"/>
            </a:endParaRPr>
          </a:p>
          <a:p>
            <a:pPr marL="0" indent="0">
              <a:buNone/>
            </a:pP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488472"/>
            <a:ext cx="10515600" cy="4351337"/>
          </a:xfrm>
          <a:prstGeom prst="rect">
            <a:avLst/>
          </a:prstGeom>
        </p:spPr>
        <p:txBody>
          <a:bodyPr vert="horz" lIns="91440" tIns="45720" rIns="91440" bIns="45720" rtlCol="0" anchor="t">
            <a:normAutofit/>
          </a:bodyPr>
          <a:lstStyle/>
          <a:p>
            <a:r>
              <a:rPr lang="en-US" b="1">
                <a:solidFill>
                  <a:schemeClr val="accent3">
                    <a:lumMod val="25000"/>
                  </a:schemeClr>
                </a:solidFill>
                <a:ea typeface="+mn-lt"/>
                <a:cs typeface="+mn-lt"/>
              </a:rPr>
              <a:t>Purpose :</a:t>
            </a:r>
            <a:endParaRPr lang="en-US" dirty="0">
              <a:solidFill>
                <a:schemeClr val="accent3">
                  <a:lumMod val="25000"/>
                </a:schemeClr>
              </a:solidFill>
              <a:ea typeface="+mn-lt"/>
              <a:cs typeface="+mn-lt"/>
            </a:endParaRPr>
          </a:p>
          <a:p>
            <a:pPr lvl="1">
              <a:buFont typeface="Courier New" panose="020B0604020202020204" pitchFamily="34" charset="0"/>
              <a:buChar char="o"/>
            </a:pPr>
            <a:r>
              <a:rPr lang="en-US" sz="2800" dirty="0">
                <a:solidFill>
                  <a:schemeClr val="accent3">
                    <a:lumMod val="25000"/>
                  </a:schemeClr>
                </a:solidFill>
                <a:ea typeface="+mn-lt"/>
                <a:cs typeface="+mn-lt"/>
              </a:rPr>
              <a:t>To analyze launch site locations, assess proximity to critical infrastructure, and visualize mission outcomes interactively.</a:t>
            </a:r>
            <a:endParaRPr lang="en-US" sz="280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err="1">
                <a:solidFill>
                  <a:schemeClr val="accent3">
                    <a:lumMod val="25000"/>
                  </a:schemeClr>
                </a:solidFill>
                <a:latin typeface="Abadi"/>
              </a:rPr>
              <a:t>nbviewer</a:t>
            </a:r>
            <a:r>
              <a:rPr lang="en-US" dirty="0">
                <a:solidFill>
                  <a:schemeClr val="accent3">
                    <a:lumMod val="25000"/>
                  </a:schemeClr>
                </a:solidFill>
                <a:latin typeface="Abadi"/>
              </a:rPr>
              <a:t> GitHub URL : </a:t>
            </a:r>
            <a:r>
              <a:rPr lang="en-US" dirty="0">
                <a:solidFill>
                  <a:schemeClr val="accent3">
                    <a:lumMod val="25000"/>
                  </a:schemeClr>
                </a:solidFill>
                <a:latin typeface="Abadi"/>
                <a:ea typeface="+mn-lt"/>
                <a:cs typeface="+mn-lt"/>
              </a:rPr>
              <a:t> </a:t>
            </a:r>
            <a:r>
              <a:rPr lang="en-US" b="1" dirty="0">
                <a:solidFill>
                  <a:srgbClr val="204E79"/>
                </a:solidFill>
                <a:ea typeface="+mn-lt"/>
                <a:cs typeface="+mn-lt"/>
                <a:hlinkClick r:id="rId3">
                  <a:extLst>
                    <a:ext uri="{A12FA001-AC4F-418D-AE19-62706E023703}">
                      <ahyp:hlinkClr xmlns:ahyp="http://schemas.microsoft.com/office/drawing/2018/hyperlinkcolor" val="tx"/>
                    </a:ext>
                  </a:extLst>
                </a:hlinkClick>
              </a:rPr>
              <a:t>Jupyter Notebook Viewer</a:t>
            </a:r>
            <a:r>
              <a:rPr lang="en-US" dirty="0">
                <a:solidFill>
                  <a:schemeClr val="accent3">
                    <a:lumMod val="25000"/>
                  </a:schemeClr>
                </a:solidFill>
                <a:ea typeface="+mn-lt"/>
                <a:cs typeface="+mn-lt"/>
              </a:rPr>
              <a:t> </a:t>
            </a:r>
            <a:br>
              <a:rPr lang="en-US" dirty="0">
                <a:ea typeface="+mn-lt"/>
                <a:cs typeface="+mn-lt"/>
              </a:rPr>
            </a:br>
            <a:r>
              <a:rPr lang="en-US" b="1" dirty="0">
                <a:solidFill>
                  <a:schemeClr val="accent5">
                    <a:lumMod val="49000"/>
                  </a:schemeClr>
                </a:solidFill>
                <a:latin typeface="Aptos"/>
              </a:rPr>
              <a:t>Note: Ctrl + Click to open link  </a:t>
            </a:r>
          </a:p>
          <a:p>
            <a:endParaRPr lang="en-US"/>
          </a:p>
          <a:p>
            <a:pPr marL="0" indent="0">
              <a:buNone/>
            </a:pPr>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2" name="Arrow: Up 1">
            <a:extLst>
              <a:ext uri="{FF2B5EF4-FFF2-40B4-BE49-F238E27FC236}">
                <a16:creationId xmlns:a16="http://schemas.microsoft.com/office/drawing/2014/main" id="{2804CCB6-594C-C581-9A88-34B194C946DC}"/>
              </a:ext>
            </a:extLst>
          </p:cNvPr>
          <p:cNvSpPr/>
          <p:nvPr/>
        </p:nvSpPr>
        <p:spPr>
          <a:xfrm>
            <a:off x="6011864" y="4045135"/>
            <a:ext cx="150615" cy="18290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Arrow: Up 5">
            <a:extLst>
              <a:ext uri="{FF2B5EF4-FFF2-40B4-BE49-F238E27FC236}">
                <a16:creationId xmlns:a16="http://schemas.microsoft.com/office/drawing/2014/main" id="{A3C638DB-3816-FC42-0722-105484D3BB81}"/>
              </a:ext>
            </a:extLst>
          </p:cNvPr>
          <p:cNvSpPr/>
          <p:nvPr/>
        </p:nvSpPr>
        <p:spPr>
          <a:xfrm>
            <a:off x="6269441" y="4045135"/>
            <a:ext cx="150615" cy="18290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Arrow: Up 6">
            <a:extLst>
              <a:ext uri="{FF2B5EF4-FFF2-40B4-BE49-F238E27FC236}">
                <a16:creationId xmlns:a16="http://schemas.microsoft.com/office/drawing/2014/main" id="{FE9C9E48-3E83-42F2-164E-26F23B77071C}"/>
              </a:ext>
            </a:extLst>
          </p:cNvPr>
          <p:cNvSpPr/>
          <p:nvPr/>
        </p:nvSpPr>
        <p:spPr>
          <a:xfrm>
            <a:off x="6516286" y="4045135"/>
            <a:ext cx="150615" cy="182902"/>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313458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557316"/>
            <a:ext cx="9745663" cy="4351338"/>
          </a:xfrm>
          <a:prstGeom prst="rect">
            <a:avLst/>
          </a:prstGeom>
        </p:spPr>
        <p:txBody>
          <a:bodyPr vert="horz" lIns="91440" tIns="45720" rIns="91440" bIns="45720" rtlCol="0" anchor="t">
            <a:normAutofit lnSpcReduction="10000"/>
          </a:bodyPr>
          <a:lstStyle/>
          <a:p>
            <a:r>
              <a:rPr lang="en-US" b="1" dirty="0">
                <a:solidFill>
                  <a:schemeClr val="accent3">
                    <a:lumMod val="25000"/>
                  </a:schemeClr>
                </a:solidFill>
                <a:ea typeface="+mn-lt"/>
                <a:cs typeface="+mn-lt"/>
              </a:rPr>
              <a:t>Key Features :</a:t>
            </a:r>
            <a:endParaRPr lang="en-US" dirty="0">
              <a:solidFill>
                <a:schemeClr val="accent3">
                  <a:lumMod val="25000"/>
                </a:schemeClr>
              </a:solidFill>
            </a:endParaRPr>
          </a:p>
          <a:p>
            <a:pPr marL="0" indent="0">
              <a:buNone/>
            </a:pPr>
            <a:endParaRPr lang="en-US" b="1" dirty="0">
              <a:solidFill>
                <a:schemeClr val="accent3">
                  <a:lumMod val="25000"/>
                </a:schemeClr>
              </a:solidFill>
              <a:ea typeface="+mn-lt"/>
              <a:cs typeface="+mn-lt"/>
            </a:endParaRPr>
          </a:p>
          <a:p>
            <a:pPr lvl="1">
              <a:buFont typeface="Courier New" panose="020B0604020202020204" pitchFamily="34" charset="0"/>
              <a:buChar char="o"/>
            </a:pPr>
            <a:r>
              <a:rPr lang="en-US" sz="2800" b="1" dirty="0">
                <a:solidFill>
                  <a:schemeClr val="accent3">
                    <a:lumMod val="25000"/>
                  </a:schemeClr>
                </a:solidFill>
                <a:ea typeface="+mn-lt"/>
                <a:cs typeface="+mn-lt"/>
              </a:rPr>
              <a:t>Launch Site Dropdown</a:t>
            </a:r>
            <a:r>
              <a:rPr lang="en-US" sz="2800" dirty="0">
                <a:solidFill>
                  <a:schemeClr val="accent3">
                    <a:lumMod val="25000"/>
                  </a:schemeClr>
                </a:solidFill>
                <a:ea typeface="+mn-lt"/>
                <a:cs typeface="+mn-lt"/>
              </a:rPr>
              <a:t>: Allows users to filter data by specific launch sites or view all sites.</a:t>
            </a:r>
            <a:endParaRPr lang="en-US" sz="280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Payload Range Slider</a:t>
            </a:r>
            <a:r>
              <a:rPr lang="en-US" sz="2800" dirty="0">
                <a:solidFill>
                  <a:schemeClr val="accent3">
                    <a:lumMod val="25000"/>
                  </a:schemeClr>
                </a:solidFill>
                <a:ea typeface="+mn-lt"/>
                <a:cs typeface="+mn-lt"/>
              </a:rPr>
              <a:t>: Enables selection of payload mass ranges to customize the analysis.</a:t>
            </a:r>
            <a:endParaRPr lang="en-US" sz="280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Success Pie Chart</a:t>
            </a:r>
            <a:r>
              <a:rPr lang="en-US" sz="2800" dirty="0">
                <a:solidFill>
                  <a:schemeClr val="accent3">
                    <a:lumMod val="25000"/>
                  </a:schemeClr>
                </a:solidFill>
                <a:ea typeface="+mn-lt"/>
                <a:cs typeface="+mn-lt"/>
              </a:rPr>
              <a:t>: Visualizes the success rate of launches for selected sites.</a:t>
            </a:r>
            <a:endParaRPr lang="en-US" sz="280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Scatter Plot</a:t>
            </a:r>
            <a:r>
              <a:rPr lang="en-US" sz="2800" dirty="0">
                <a:solidFill>
                  <a:schemeClr val="accent3">
                    <a:lumMod val="25000"/>
                  </a:schemeClr>
                </a:solidFill>
                <a:ea typeface="+mn-lt"/>
                <a:cs typeface="+mn-lt"/>
              </a:rPr>
              <a:t>: Shows the relationship between payload mass and launch outcomes, categorized by booster versions.</a:t>
            </a:r>
            <a:endParaRPr lang="en-US" sz="2800">
              <a:solidFill>
                <a:schemeClr val="accent3">
                  <a:lumMod val="25000"/>
                </a:schemeClr>
              </a:solidFill>
            </a:endParaRP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557316"/>
            <a:ext cx="9745663" cy="4351338"/>
          </a:xfrm>
          <a:prstGeom prst="rect">
            <a:avLst/>
          </a:prstGeom>
        </p:spPr>
        <p:txBody>
          <a:bodyPr vert="horz" lIns="91440" tIns="45720" rIns="91440" bIns="45720" rtlCol="0" anchor="t">
            <a:normAutofit/>
          </a:bodyPr>
          <a:lstStyle/>
          <a:p>
            <a:r>
              <a:rPr lang="en-US" b="1" dirty="0">
                <a:solidFill>
                  <a:schemeClr val="accent3">
                    <a:lumMod val="25000"/>
                  </a:schemeClr>
                </a:solidFill>
                <a:ea typeface="+mn-lt"/>
                <a:cs typeface="+mn-lt"/>
              </a:rPr>
              <a:t>Purpose : </a:t>
            </a:r>
            <a:endParaRPr lang="en-US">
              <a:solidFill>
                <a:schemeClr val="accent3">
                  <a:lumMod val="25000"/>
                </a:schemeClr>
              </a:solidFill>
              <a:ea typeface="+mn-lt"/>
              <a:cs typeface="+mn-lt"/>
            </a:endParaRPr>
          </a:p>
          <a:p>
            <a:pPr marL="0" indent="0">
              <a:buNone/>
            </a:pPr>
            <a:r>
              <a:rPr lang="en-US" dirty="0">
                <a:solidFill>
                  <a:schemeClr val="accent3">
                    <a:lumMod val="25000"/>
                  </a:schemeClr>
                </a:solidFill>
                <a:ea typeface="+mn-lt"/>
                <a:cs typeface="+mn-lt"/>
              </a:rPr>
              <a:t>   The dashboard enables interactive analysis of launch data, making it easy to identify trends, success rates, and performance based on payload and launch site.</a:t>
            </a:r>
            <a:endParaRPr lang="en-US">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Add the GitHub URL of your completed </a:t>
            </a:r>
            <a:r>
              <a:rPr lang="en-US" sz="2200" dirty="0" err="1">
                <a:solidFill>
                  <a:schemeClr val="accent3">
                    <a:lumMod val="25000"/>
                  </a:schemeClr>
                </a:solidFill>
                <a:latin typeface="Abadi"/>
              </a:rPr>
              <a:t>Plotly</a:t>
            </a:r>
            <a:r>
              <a:rPr lang="en-US" sz="2200" dirty="0">
                <a:solidFill>
                  <a:schemeClr val="accent3">
                    <a:lumMod val="25000"/>
                  </a:schemeClr>
                </a:solidFill>
                <a:latin typeface="Abadi"/>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58219161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578780"/>
            <a:ext cx="9745663" cy="4351338"/>
          </a:xfrm>
          <a:prstGeom prst="rect">
            <a:avLst/>
          </a:prstGeom>
        </p:spPr>
        <p:txBody>
          <a:bodyPr vert="horz" lIns="91440" tIns="45720" rIns="91440" bIns="45720" rtlCol="0" anchor="t">
            <a:noAutofit/>
          </a:bodyPr>
          <a:lstStyle/>
          <a:p>
            <a:r>
              <a:rPr lang="en-US" b="1" dirty="0">
                <a:solidFill>
                  <a:schemeClr val="accent3">
                    <a:lumMod val="25000"/>
                  </a:schemeClr>
                </a:solidFill>
                <a:ea typeface="+mn-lt"/>
                <a:cs typeface="+mn-lt"/>
              </a:rPr>
              <a:t>Overview</a:t>
            </a:r>
            <a:endParaRPr lang="en-US">
              <a:solidFill>
                <a:schemeClr val="accent3">
                  <a:lumMod val="25000"/>
                </a:schemeClr>
              </a:solidFill>
              <a:latin typeface="Abadi"/>
              <a:ea typeface="+mn-lt"/>
              <a:cs typeface="+mn-lt"/>
            </a:endParaRPr>
          </a:p>
          <a:p>
            <a:pPr lvl="1">
              <a:buFont typeface="Courier New" panose="020B0604020202020204" pitchFamily="34" charset="0"/>
              <a:buChar char="o"/>
            </a:pPr>
            <a:r>
              <a:rPr lang="en-US" sz="2800" dirty="0">
                <a:solidFill>
                  <a:schemeClr val="accent3">
                    <a:lumMod val="25000"/>
                  </a:schemeClr>
                </a:solidFill>
                <a:ea typeface="+mn-lt"/>
                <a:cs typeface="+mn-lt"/>
              </a:rPr>
              <a:t>Built a machine learning pipeline to predict whether the Falcon 9 first stage will land successfully, utilizing </a:t>
            </a:r>
            <a:r>
              <a:rPr lang="en-US" sz="2800" b="1" dirty="0">
                <a:solidFill>
                  <a:schemeClr val="accent3">
                    <a:lumMod val="25000"/>
                  </a:schemeClr>
                </a:solidFill>
                <a:ea typeface="+mn-lt"/>
                <a:cs typeface="+mn-lt"/>
              </a:rPr>
              <a:t>Logistic Regression</a:t>
            </a:r>
            <a:r>
              <a:rPr lang="en-US" sz="2800" dirty="0">
                <a:solidFill>
                  <a:schemeClr val="accent3">
                    <a:lumMod val="25000"/>
                  </a:schemeClr>
                </a:solidFill>
                <a:ea typeface="+mn-lt"/>
                <a:cs typeface="+mn-lt"/>
              </a:rPr>
              <a:t>, </a:t>
            </a:r>
            <a:r>
              <a:rPr lang="en-US" sz="2800" b="1" dirty="0">
                <a:solidFill>
                  <a:schemeClr val="accent3">
                    <a:lumMod val="25000"/>
                  </a:schemeClr>
                </a:solidFill>
                <a:ea typeface="+mn-lt"/>
                <a:cs typeface="+mn-lt"/>
              </a:rPr>
              <a:t>SVM</a:t>
            </a:r>
            <a:r>
              <a:rPr lang="en-US" sz="2800" dirty="0">
                <a:solidFill>
                  <a:schemeClr val="accent3">
                    <a:lumMod val="25000"/>
                  </a:schemeClr>
                </a:solidFill>
                <a:ea typeface="+mn-lt"/>
                <a:cs typeface="+mn-lt"/>
              </a:rPr>
              <a:t>, </a:t>
            </a:r>
            <a:r>
              <a:rPr lang="en-US" sz="2800" b="1" dirty="0">
                <a:solidFill>
                  <a:schemeClr val="accent3">
                    <a:lumMod val="25000"/>
                  </a:schemeClr>
                </a:solidFill>
                <a:ea typeface="+mn-lt"/>
                <a:cs typeface="+mn-lt"/>
              </a:rPr>
              <a:t>Decision Trees</a:t>
            </a:r>
            <a:r>
              <a:rPr lang="en-US" sz="2800" dirty="0">
                <a:solidFill>
                  <a:schemeClr val="accent3">
                    <a:lumMod val="25000"/>
                  </a:schemeClr>
                </a:solidFill>
                <a:ea typeface="+mn-lt"/>
                <a:cs typeface="+mn-lt"/>
              </a:rPr>
              <a:t>, and </a:t>
            </a:r>
            <a:r>
              <a:rPr lang="en-US" sz="2800" b="1" dirty="0">
                <a:solidFill>
                  <a:schemeClr val="accent3">
                    <a:lumMod val="25000"/>
                  </a:schemeClr>
                </a:solidFill>
                <a:ea typeface="+mn-lt"/>
                <a:cs typeface="+mn-lt"/>
              </a:rPr>
              <a:t>KNN</a:t>
            </a:r>
            <a:r>
              <a:rPr lang="en-US" sz="2800" dirty="0">
                <a:solidFill>
                  <a:schemeClr val="accent3">
                    <a:lumMod val="25000"/>
                  </a:schemeClr>
                </a:solidFill>
                <a:ea typeface="+mn-lt"/>
                <a:cs typeface="+mn-lt"/>
              </a:rPr>
              <a:t>.</a:t>
            </a:r>
            <a:endParaRPr lang="en-US" sz="2800" dirty="0">
              <a:solidFill>
                <a:schemeClr val="accent3">
                  <a:lumMod val="25000"/>
                </a:schemeClr>
              </a:solidFill>
            </a:endParaRPr>
          </a:p>
          <a:p>
            <a:r>
              <a:rPr lang="en-US" b="1" dirty="0">
                <a:solidFill>
                  <a:schemeClr val="accent3">
                    <a:lumMod val="25000"/>
                  </a:schemeClr>
                </a:solidFill>
                <a:ea typeface="+mn-lt"/>
                <a:cs typeface="+mn-lt"/>
              </a:rPr>
              <a:t>Objective</a:t>
            </a:r>
            <a:r>
              <a:rPr lang="en-US" dirty="0">
                <a:solidFill>
                  <a:schemeClr val="accent3">
                    <a:lumMod val="25000"/>
                  </a:schemeClr>
                </a:solidFill>
                <a:ea typeface="+mn-lt"/>
                <a:cs typeface="+mn-lt"/>
              </a:rPr>
              <a:t>: Predict landing success to reduce launch costs.</a:t>
            </a:r>
            <a:endParaRPr lang="en-US">
              <a:solidFill>
                <a:schemeClr val="accent3">
                  <a:lumMod val="25000"/>
                </a:schemeClr>
              </a:solidFill>
            </a:endParaRPr>
          </a:p>
          <a:p>
            <a:r>
              <a:rPr lang="en-US" b="1" dirty="0">
                <a:solidFill>
                  <a:schemeClr val="accent3">
                    <a:lumMod val="25000"/>
                  </a:schemeClr>
                </a:solidFill>
                <a:ea typeface="+mn-lt"/>
                <a:cs typeface="+mn-lt"/>
              </a:rPr>
              <a:t>Steps</a:t>
            </a:r>
            <a:endParaRPr lang="en-US">
              <a:solidFill>
                <a:schemeClr val="accent3">
                  <a:lumMod val="25000"/>
                </a:schemeClr>
              </a:solidFill>
              <a:latin typeface="Abadi" panose="020B0604020104020204" pitchFamily="34" charset="0"/>
            </a:endParaRPr>
          </a:p>
          <a:p>
            <a:pPr lvl="1">
              <a:buFont typeface="Courier New" panose="020B0604020202020204" pitchFamily="34" charset="0"/>
              <a:buChar char="o"/>
            </a:pPr>
            <a:r>
              <a:rPr lang="en-US" sz="2800" b="1" dirty="0">
                <a:solidFill>
                  <a:schemeClr val="accent3">
                    <a:lumMod val="25000"/>
                  </a:schemeClr>
                </a:solidFill>
                <a:ea typeface="+mn-lt"/>
                <a:cs typeface="+mn-lt"/>
              </a:rPr>
              <a:t>Data Preparation</a:t>
            </a:r>
            <a:r>
              <a:rPr lang="en-US" sz="2800" dirty="0">
                <a:solidFill>
                  <a:schemeClr val="accent3">
                    <a:lumMod val="25000"/>
                  </a:schemeClr>
                </a:solidFill>
                <a:ea typeface="+mn-lt"/>
                <a:cs typeface="+mn-lt"/>
              </a:rPr>
              <a:t>: Standardized data, created a class column, split into training and test data.</a:t>
            </a:r>
            <a:endParaRPr lang="en-US" sz="2800">
              <a:solidFill>
                <a:schemeClr val="accent3">
                  <a:lumMod val="25000"/>
                </a:schemeClr>
              </a:solidFill>
            </a:endParaRPr>
          </a:p>
          <a:p>
            <a:pPr lvl="1">
              <a:buFont typeface="Courier New" panose="020B0604020202020204" pitchFamily="34" charset="0"/>
              <a:buChar char="o"/>
            </a:pPr>
            <a:r>
              <a:rPr lang="en-US" sz="2800" b="1" dirty="0">
                <a:solidFill>
                  <a:schemeClr val="accent3">
                    <a:lumMod val="25000"/>
                  </a:schemeClr>
                </a:solidFill>
                <a:ea typeface="+mn-lt"/>
                <a:cs typeface="+mn-lt"/>
              </a:rPr>
              <a:t>Model Training</a:t>
            </a:r>
            <a:r>
              <a:rPr lang="en-US" sz="2800" dirty="0">
                <a:solidFill>
                  <a:schemeClr val="accent3">
                    <a:lumMod val="25000"/>
                  </a:schemeClr>
                </a:solidFill>
                <a:ea typeface="+mn-lt"/>
                <a:cs typeface="+mn-lt"/>
              </a:rPr>
              <a:t>: Tuned hyperparameters using </a:t>
            </a:r>
            <a:r>
              <a:rPr lang="en-US" sz="2800" dirty="0" err="1">
                <a:solidFill>
                  <a:schemeClr val="accent3">
                    <a:lumMod val="25000"/>
                  </a:schemeClr>
                </a:solidFill>
                <a:ea typeface="+mn-lt"/>
                <a:cs typeface="+mn-lt"/>
              </a:rPr>
              <a:t>GridSearchCV</a:t>
            </a:r>
            <a:r>
              <a:rPr lang="en-US" sz="2800" dirty="0">
                <a:solidFill>
                  <a:schemeClr val="accent3">
                    <a:lumMod val="25000"/>
                  </a:schemeClr>
                </a:solidFill>
                <a:ea typeface="+mn-lt"/>
                <a:cs typeface="+mn-lt"/>
              </a:rPr>
              <a:t> for optimal performance.</a:t>
            </a:r>
            <a:endParaRPr lang="en-US" sz="2800" dirty="0">
              <a:solidFill>
                <a:schemeClr val="accent3">
                  <a:lumMod val="25000"/>
                </a:schemeClr>
              </a:solidFill>
            </a:endParaRPr>
          </a:p>
          <a:p>
            <a:pPr lvl="1">
              <a:lnSpc>
                <a:spcPct val="100000"/>
              </a:lnSpc>
              <a:spcBef>
                <a:spcPts val="1400"/>
              </a:spcBef>
              <a:buFont typeface="Courier New" panose="020B0604020202020204" pitchFamily="34" charset="0"/>
              <a:buChar char="o"/>
            </a:pPr>
            <a:endParaRPr lang="en-US" sz="2800" dirty="0">
              <a:solidFill>
                <a:schemeClr val="accent3">
                  <a:lumMod val="25000"/>
                </a:schemeClr>
              </a:solidFill>
              <a:latin typeface="Abadi" panose="020B0604020104020204" pitchFamily="34" charset="0"/>
            </a:endParaRPr>
          </a:p>
          <a:p>
            <a:endParaRPr lang="en-US" sz="2800" dirty="0">
              <a:solidFill>
                <a:srgbClr val="000000"/>
              </a:solidFill>
              <a:latin typeface="Aptos" panose="02110004020202020204"/>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65720" y="1611733"/>
            <a:ext cx="10510987" cy="494650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US" b="1" dirty="0">
                <a:solidFill>
                  <a:schemeClr val="accent3">
                    <a:lumMod val="25000"/>
                  </a:schemeClr>
                </a:solidFill>
                <a:latin typeface="IBM Plex Mono Text"/>
              </a:rPr>
              <a:t>Methodology Overview</a:t>
            </a:r>
            <a:endParaRPr lang="en-US">
              <a:solidFill>
                <a:schemeClr val="accent3">
                  <a:lumMod val="25000"/>
                </a:schemeClr>
              </a:solidFill>
            </a:endParaRPr>
          </a:p>
          <a:p>
            <a:pPr>
              <a:buNone/>
            </a:pPr>
            <a:r>
              <a:rPr lang="en-US" dirty="0">
                <a:solidFill>
                  <a:schemeClr val="accent3">
                    <a:lumMod val="25000"/>
                  </a:schemeClr>
                </a:solidFill>
                <a:latin typeface="IBM Plex Mono Text"/>
              </a:rPr>
              <a:t>To address the business problem, I employed the following methods:</a:t>
            </a:r>
            <a:endParaRPr lang="en-US" dirty="0">
              <a:solidFill>
                <a:schemeClr val="accent3">
                  <a:lumMod val="25000"/>
                </a:schemeClr>
              </a:solidFill>
            </a:endParaRPr>
          </a:p>
          <a:p>
            <a:pPr>
              <a:buNone/>
            </a:pPr>
            <a:endParaRPr lang="en-US" dirty="0">
              <a:solidFill>
                <a:schemeClr val="accent3">
                  <a:lumMod val="25000"/>
                </a:schemeClr>
              </a:solidFill>
              <a:latin typeface="IBM Plex Mono Text"/>
            </a:endParaRPr>
          </a:p>
          <a:p>
            <a:pPr marL="514350" indent="-514350">
              <a:buAutoNum type="arabicPeriod"/>
            </a:pPr>
            <a:r>
              <a:rPr lang="en-US" b="1" dirty="0">
                <a:solidFill>
                  <a:schemeClr val="accent3">
                    <a:lumMod val="25000"/>
                  </a:schemeClr>
                </a:solidFill>
                <a:latin typeface="IBM Plex Mono Text"/>
              </a:rPr>
              <a:t>Data Collection</a:t>
            </a:r>
            <a:r>
              <a:rPr lang="en-US" dirty="0">
                <a:solidFill>
                  <a:schemeClr val="accent3">
                    <a:lumMod val="25000"/>
                  </a:schemeClr>
                </a:solidFill>
                <a:latin typeface="IBM Plex Mono Text"/>
              </a:rPr>
              <a:t>:</a:t>
            </a:r>
            <a:endParaRPr lang="en-US">
              <a:solidFill>
                <a:schemeClr val="accent3">
                  <a:lumMod val="25000"/>
                </a:schemeClr>
              </a:solidFill>
            </a:endParaRPr>
          </a:p>
          <a:p>
            <a:pPr marL="971550" lvl="1" indent="-285750"/>
            <a:r>
              <a:rPr lang="en-US" sz="2800" b="1" dirty="0">
                <a:solidFill>
                  <a:schemeClr val="accent3">
                    <a:lumMod val="25000"/>
                  </a:schemeClr>
                </a:solidFill>
                <a:latin typeface="IBM Plex Mono Text"/>
              </a:rPr>
              <a:t>Web Scraping</a:t>
            </a:r>
            <a:r>
              <a:rPr lang="en-US" sz="2800" dirty="0">
                <a:solidFill>
                  <a:schemeClr val="accent3">
                    <a:lumMod val="25000"/>
                  </a:schemeClr>
                </a:solidFill>
                <a:latin typeface="IBM Plex Mono Text"/>
              </a:rPr>
              <a:t>: Extracted historical SpaceX launch data from Wikipedia.</a:t>
            </a:r>
            <a:endParaRPr lang="en-US" sz="2800">
              <a:solidFill>
                <a:schemeClr val="accent3">
                  <a:lumMod val="25000"/>
                </a:schemeClr>
              </a:solidFill>
            </a:endParaRPr>
          </a:p>
          <a:p>
            <a:pPr marL="971550" lvl="1" indent="-285750"/>
            <a:r>
              <a:rPr lang="en-US" sz="2800" b="1" dirty="0">
                <a:solidFill>
                  <a:schemeClr val="accent3">
                    <a:lumMod val="25000"/>
                  </a:schemeClr>
                </a:solidFill>
                <a:latin typeface="IBM Plex Mono Text"/>
              </a:rPr>
              <a:t>API Calls</a:t>
            </a:r>
            <a:r>
              <a:rPr lang="en-US" sz="2800" dirty="0">
                <a:solidFill>
                  <a:schemeClr val="accent3">
                    <a:lumMod val="25000"/>
                  </a:schemeClr>
                </a:solidFill>
                <a:latin typeface="IBM Plex Mono Text"/>
              </a:rPr>
              <a:t>: Gathered detailed, structured data from SpaceX’s REST API.</a:t>
            </a:r>
            <a:endParaRPr lang="en-US" sz="2800">
              <a:solidFill>
                <a:schemeClr val="accent3">
                  <a:lumMod val="25000"/>
                </a:schemeClr>
              </a:solidFill>
            </a:endParaRPr>
          </a:p>
          <a:p>
            <a:pPr>
              <a:buAutoNum type="arabicPeriod"/>
            </a:pPr>
            <a:r>
              <a:rPr lang="en-US" b="1" dirty="0">
                <a:solidFill>
                  <a:schemeClr val="accent3">
                    <a:lumMod val="25000"/>
                  </a:schemeClr>
                </a:solidFill>
                <a:latin typeface="IBM Plex Mono Text"/>
              </a:rPr>
              <a:t>  Exploratory Data Analysis (EDA)</a:t>
            </a:r>
            <a:r>
              <a:rPr lang="en-US" dirty="0">
                <a:solidFill>
                  <a:schemeClr val="accent3">
                    <a:lumMod val="25000"/>
                  </a:schemeClr>
                </a:solidFill>
                <a:latin typeface="IBM Plex Mono Text"/>
              </a:rPr>
              <a:t>:</a:t>
            </a:r>
            <a:endParaRPr lang="en-US">
              <a:solidFill>
                <a:schemeClr val="accent3">
                  <a:lumMod val="25000"/>
                </a:schemeClr>
              </a:solidFill>
            </a:endParaRPr>
          </a:p>
          <a:p>
            <a:pPr marL="971550" lvl="1" indent="-285750"/>
            <a:r>
              <a:rPr lang="en-US" sz="2800" dirty="0">
                <a:solidFill>
                  <a:schemeClr val="accent3">
                    <a:lumMod val="25000"/>
                  </a:schemeClr>
                </a:solidFill>
                <a:latin typeface="IBM Plex Mono Text"/>
              </a:rPr>
              <a:t>Used Python libraries (pandas, matplotlib, seaborn) to clean, visualize, and explore data for meaningful patterns.</a:t>
            </a:r>
            <a:endParaRPr lang="en-US" sz="2800">
              <a:solidFill>
                <a:schemeClr val="accent3">
                  <a:lumMod val="25000"/>
                </a:schemeClr>
              </a:solidFill>
            </a:endParaRPr>
          </a:p>
          <a:p>
            <a:pPr marL="0" indent="0">
              <a:buNone/>
            </a:pPr>
            <a:endParaRPr lang="en-US" b="1" dirty="0">
              <a:solidFill>
                <a:schemeClr val="accent3">
                  <a:lumMod val="25000"/>
                </a:schemeClr>
              </a:solidFill>
              <a:latin typeface="IBM Plex Mono Tex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300" dirty="0">
                <a:solidFill>
                  <a:srgbClr val="0B49CB"/>
                </a:solidFill>
                <a:latin typeface="Abadi"/>
              </a:rPr>
              <a:t>Executive Summary</a:t>
            </a:r>
            <a:endParaRPr lang="en-US" sz="4300">
              <a:solidFill>
                <a:srgbClr val="0B49CB"/>
              </a:solidFill>
            </a:endParaRPr>
          </a:p>
        </p:txBody>
      </p:sp>
    </p:spTree>
    <p:extLst>
      <p:ext uri="{BB962C8B-B14F-4D97-AF65-F5344CB8AC3E}">
        <p14:creationId xmlns:p14="http://schemas.microsoft.com/office/powerpoint/2010/main" val="1052719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2732" y="1578780"/>
            <a:ext cx="9745663" cy="4351338"/>
          </a:xfrm>
          <a:prstGeom prst="rect">
            <a:avLst/>
          </a:prstGeom>
        </p:spPr>
        <p:txBody>
          <a:bodyPr vert="horz" lIns="91440" tIns="45720" rIns="91440" bIns="45720" rtlCol="0" anchor="t">
            <a:noAutofit/>
          </a:bodyPr>
          <a:lstStyle/>
          <a:p>
            <a:r>
              <a:rPr lang="en-US" b="1" dirty="0">
                <a:solidFill>
                  <a:schemeClr val="accent3">
                    <a:lumMod val="25000"/>
                  </a:schemeClr>
                </a:solidFill>
                <a:ea typeface="+mn-lt"/>
                <a:cs typeface="+mn-lt"/>
              </a:rPr>
              <a:t>Results</a:t>
            </a:r>
            <a:r>
              <a:rPr lang="en-US" dirty="0">
                <a:solidFill>
                  <a:schemeClr val="accent3">
                    <a:lumMod val="25000"/>
                  </a:schemeClr>
                </a:solidFill>
                <a:ea typeface="+mn-lt"/>
                <a:cs typeface="+mn-lt"/>
              </a:rPr>
              <a:t>:</a:t>
            </a:r>
            <a:endParaRPr lang="en-US" dirty="0">
              <a:solidFill>
                <a:schemeClr val="accent3">
                  <a:lumMod val="25000"/>
                </a:schemeClr>
              </a:solidFill>
              <a:latin typeface="Aptos"/>
            </a:endParaRPr>
          </a:p>
          <a:p>
            <a:pPr lvl="1">
              <a:buFont typeface="Courier New,monospace" panose="020B0604020202020204" pitchFamily="34" charset="0"/>
              <a:buChar char="o"/>
            </a:pPr>
            <a:r>
              <a:rPr lang="en-US" sz="2800" b="1" dirty="0">
                <a:solidFill>
                  <a:schemeClr val="accent3">
                    <a:lumMod val="25000"/>
                  </a:schemeClr>
                </a:solidFill>
                <a:ea typeface="+mn-lt"/>
                <a:cs typeface="+mn-lt"/>
              </a:rPr>
              <a:t>Best Model</a:t>
            </a:r>
            <a:r>
              <a:rPr lang="en-US" sz="2800" dirty="0">
                <a:solidFill>
                  <a:schemeClr val="accent3">
                    <a:lumMod val="25000"/>
                  </a:schemeClr>
                </a:solidFill>
                <a:ea typeface="+mn-lt"/>
                <a:cs typeface="+mn-lt"/>
              </a:rPr>
              <a:t>: Decision Tree Classifier with accuracy </a:t>
            </a:r>
            <a:r>
              <a:rPr lang="en-US" sz="2800" b="1" dirty="0">
                <a:solidFill>
                  <a:schemeClr val="accent3">
                    <a:lumMod val="25000"/>
                  </a:schemeClr>
                </a:solidFill>
                <a:ea typeface="+mn-lt"/>
                <a:cs typeface="+mn-lt"/>
              </a:rPr>
              <a:t>0.9444</a:t>
            </a:r>
            <a:r>
              <a:rPr lang="en-US" sz="2800" dirty="0">
                <a:solidFill>
                  <a:schemeClr val="accent3">
                    <a:lumMod val="25000"/>
                  </a:schemeClr>
                </a:solidFill>
                <a:ea typeface="+mn-lt"/>
                <a:cs typeface="+mn-lt"/>
              </a:rPr>
              <a:t> on the test data. (see appendix A for features)</a:t>
            </a:r>
            <a:endParaRPr lang="en-US" sz="2800" dirty="0">
              <a:solidFill>
                <a:schemeClr val="accent3">
                  <a:lumMod val="25000"/>
                </a:schemeClr>
              </a:solidFill>
            </a:endParaRPr>
          </a:p>
          <a:p>
            <a:pPr lvl="1">
              <a:buFont typeface="Courier New,monospace" panose="020B0604020202020204" pitchFamily="34" charset="0"/>
              <a:buChar char="o"/>
            </a:pPr>
            <a:r>
              <a:rPr lang="en-US" sz="2800" dirty="0">
                <a:solidFill>
                  <a:schemeClr val="accent3">
                    <a:lumMod val="25000"/>
                  </a:schemeClr>
                </a:solidFill>
                <a:ea typeface="+mn-lt"/>
                <a:cs typeface="+mn-lt"/>
              </a:rPr>
              <a:t>All models showed </a:t>
            </a:r>
            <a:r>
              <a:rPr lang="en-US" sz="2800" b="1" dirty="0">
                <a:solidFill>
                  <a:schemeClr val="accent3">
                    <a:lumMod val="25000"/>
                  </a:schemeClr>
                </a:solidFill>
                <a:ea typeface="+mn-lt"/>
                <a:cs typeface="+mn-lt"/>
              </a:rPr>
              <a:t>0.8333</a:t>
            </a:r>
            <a:r>
              <a:rPr lang="en-US" sz="2800" dirty="0">
                <a:solidFill>
                  <a:schemeClr val="accent3">
                    <a:lumMod val="25000"/>
                  </a:schemeClr>
                </a:solidFill>
                <a:ea typeface="+mn-lt"/>
                <a:cs typeface="+mn-lt"/>
              </a:rPr>
              <a:t> accuracy, but Decision Tree performed best with tuned hyperparameters.</a:t>
            </a:r>
            <a:endParaRPr lang="en-US" sz="2800" dirty="0">
              <a:solidFill>
                <a:schemeClr val="accent3">
                  <a:lumMod val="25000"/>
                </a:schemeClr>
              </a:solidFill>
              <a:latin typeface="Aptos"/>
            </a:endParaRPr>
          </a:p>
          <a:p>
            <a:pPr marL="0" indent="0">
              <a:buNone/>
            </a:pPr>
            <a:r>
              <a:rPr lang="en-US" sz="2200" dirty="0">
                <a:solidFill>
                  <a:schemeClr val="accent3">
                    <a:lumMod val="25000"/>
                  </a:schemeClr>
                </a:solidFill>
                <a:ea typeface="+mn-lt"/>
                <a:cs typeface="+mn-lt"/>
              </a:rPr>
              <a:t>Add the GitHub URL of your completed predictive analysis lab, as an external reference and peer-review purpose</a:t>
            </a:r>
            <a:endParaRPr lang="en-US" dirty="0">
              <a:solidFill>
                <a:schemeClr val="accent3">
                  <a:lumMod val="25000"/>
                </a:schemeClr>
              </a:solidFill>
            </a:endParaRP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264187824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graphicFrame>
        <p:nvGraphicFramePr>
          <p:cNvPr id="1375" name="Diagram 1374">
            <a:extLst>
              <a:ext uri="{FF2B5EF4-FFF2-40B4-BE49-F238E27FC236}">
                <a16:creationId xmlns:a16="http://schemas.microsoft.com/office/drawing/2014/main" id="{6C73ADFD-31FF-B68E-C432-7D0E21BF4624}"/>
              </a:ext>
            </a:extLst>
          </p:cNvPr>
          <p:cNvGraphicFramePr/>
          <p:nvPr>
            <p:extLst>
              <p:ext uri="{D42A27DB-BD31-4B8C-83A1-F6EECF244321}">
                <p14:modId xmlns:p14="http://schemas.microsoft.com/office/powerpoint/2010/main" val="2180298653"/>
              </p:ext>
            </p:extLst>
          </p:nvPr>
        </p:nvGraphicFramePr>
        <p:xfrm>
          <a:off x="160022" y="1266258"/>
          <a:ext cx="11130457" cy="54508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88476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65998" y="1442436"/>
            <a:ext cx="10610415" cy="5098958"/>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a:solidFill>
                  <a:schemeClr val="accent3">
                    <a:lumMod val="25000"/>
                  </a:schemeClr>
                </a:solidFill>
                <a:latin typeface="IBM Plex Mono Text"/>
              </a:rPr>
              <a:t>Success rate of landing successfully : 66.66%</a:t>
            </a:r>
            <a:endParaRPr lang="en-US">
              <a:solidFill>
                <a:schemeClr val="accent3">
                  <a:lumMod val="25000"/>
                </a:schemeClr>
              </a:solidFill>
            </a:endParaRPr>
          </a:p>
          <a:p>
            <a:pPr>
              <a:lnSpc>
                <a:spcPct val="100000"/>
              </a:lnSpc>
              <a:spcBef>
                <a:spcPts val="1400"/>
              </a:spcBef>
            </a:pPr>
            <a:r>
              <a:rPr lang="en-US" b="1">
                <a:solidFill>
                  <a:schemeClr val="tx1"/>
                </a:solidFill>
                <a:latin typeface="IBM Plex Mono Text"/>
              </a:rPr>
              <a:t>SQL Analysis</a:t>
            </a:r>
            <a:r>
              <a:rPr lang="en-US" sz="2800">
                <a:solidFill>
                  <a:schemeClr val="tx1"/>
                </a:solidFill>
                <a:latin typeface="IBM Plex Mono Text"/>
              </a:rPr>
              <a:t>:</a:t>
            </a:r>
            <a:endParaRPr lang="en-US" dirty="0">
              <a:solidFill>
                <a:schemeClr val="tx1"/>
              </a:solidFill>
              <a:latin typeface="IBM Plex Mono Text"/>
            </a:endParaRPr>
          </a:p>
          <a:p>
            <a:pPr lvl="1">
              <a:buFont typeface="Courier New"/>
              <a:buChar char="o"/>
            </a:pPr>
            <a:r>
              <a:rPr lang="en-US" sz="2800">
                <a:solidFill>
                  <a:schemeClr val="tx1"/>
                </a:solidFill>
                <a:latin typeface="IBM Plex Mono Text"/>
              </a:rPr>
              <a:t>Identified key launch sites and summarized payload statistics.</a:t>
            </a:r>
            <a:endParaRPr lang="en-US" sz="2800">
              <a:solidFill>
                <a:schemeClr val="tx1"/>
              </a:solidFill>
            </a:endParaRPr>
          </a:p>
          <a:p>
            <a:pPr lvl="1">
              <a:buFont typeface="Courier New"/>
              <a:buChar char="o"/>
            </a:pPr>
            <a:r>
              <a:rPr lang="en-US" sz="2800">
                <a:solidFill>
                  <a:schemeClr val="tx1"/>
                </a:solidFill>
                <a:latin typeface="IBM Plex Mono Text"/>
              </a:rPr>
              <a:t>Most missions were successful, with </a:t>
            </a:r>
            <a:r>
              <a:rPr lang="en-US" sz="2800" b="1">
                <a:solidFill>
                  <a:schemeClr val="tx1"/>
                </a:solidFill>
                <a:latin typeface="IBM Plex Mono Text"/>
              </a:rPr>
              <a:t>38 successful landings</a:t>
            </a:r>
            <a:r>
              <a:rPr lang="en-US" sz="2800">
                <a:solidFill>
                  <a:schemeClr val="tx1"/>
                </a:solidFill>
                <a:latin typeface="IBM Plex Mono Text"/>
              </a:rPr>
              <a:t> and </a:t>
            </a:r>
            <a:r>
              <a:rPr lang="en-US" sz="2800" b="1">
                <a:solidFill>
                  <a:schemeClr val="tx1"/>
                </a:solidFill>
                <a:latin typeface="IBM Plex Mono Text"/>
              </a:rPr>
              <a:t>99 successful mission outcomes overall</a:t>
            </a:r>
            <a:r>
              <a:rPr lang="en-US" sz="2800">
                <a:solidFill>
                  <a:schemeClr val="tx1"/>
                </a:solidFill>
                <a:latin typeface="IBM Plex Mono Text"/>
              </a:rPr>
              <a:t>.</a:t>
            </a:r>
            <a:endParaRPr lang="en-US" sz="2800">
              <a:solidFill>
                <a:schemeClr val="tx1"/>
              </a:solidFill>
            </a:endParaRPr>
          </a:p>
          <a:p>
            <a:pPr lvl="1">
              <a:buFont typeface="Courier New"/>
              <a:buChar char="o"/>
            </a:pPr>
            <a:r>
              <a:rPr lang="en-US" sz="2800">
                <a:solidFill>
                  <a:schemeClr val="tx1"/>
                </a:solidFill>
                <a:latin typeface="IBM Plex Mono Text"/>
              </a:rPr>
              <a:t>High payload mass was associated with NASA CRS missions and certain booster versions.</a:t>
            </a:r>
            <a:endParaRPr lang="en-US" sz="2800">
              <a:solidFill>
                <a:schemeClr val="tx1"/>
              </a:solidFill>
            </a:endParaRPr>
          </a:p>
          <a:p>
            <a:endParaRPr lang="en-US" sz="2800" b="1" dirty="0">
              <a:solidFill>
                <a:schemeClr val="tx1"/>
              </a:solidFill>
              <a:latin typeface="IBM Plex Mono Text"/>
            </a:endParaRPr>
          </a:p>
          <a:p>
            <a:r>
              <a:rPr lang="en-US" b="1">
                <a:solidFill>
                  <a:schemeClr val="tx1"/>
                </a:solidFill>
                <a:latin typeface="Arial"/>
                <a:cs typeface="Arial"/>
              </a:rPr>
              <a:t>Pandas and Matplotlib Analysis</a:t>
            </a:r>
            <a:r>
              <a:rPr lang="en-US">
                <a:solidFill>
                  <a:schemeClr val="tx1"/>
                </a:solidFill>
                <a:latin typeface="Arial"/>
                <a:cs typeface="Arial"/>
              </a:rPr>
              <a:t>:</a:t>
            </a:r>
            <a:endParaRPr lang="en-US">
              <a:solidFill>
                <a:srgbClr val="000000"/>
              </a:solidFill>
              <a:latin typeface="Arial"/>
              <a:cs typeface="Arial"/>
            </a:endParaRPr>
          </a:p>
          <a:p>
            <a:pPr lvl="1">
              <a:buFont typeface="Courier New,monospace"/>
              <a:buChar char="o"/>
            </a:pPr>
            <a:r>
              <a:rPr lang="en-US" sz="2800">
                <a:solidFill>
                  <a:schemeClr val="tx1"/>
                </a:solidFill>
                <a:latin typeface="Arial"/>
                <a:cs typeface="Arial"/>
              </a:rPr>
              <a:t>Success rates increased over time, with steady improvement from </a:t>
            </a:r>
            <a:r>
              <a:rPr lang="en-US" sz="2800" b="1">
                <a:solidFill>
                  <a:schemeClr val="tx1"/>
                </a:solidFill>
                <a:latin typeface="Arial"/>
                <a:cs typeface="Arial"/>
              </a:rPr>
              <a:t>2013 to 2020</a:t>
            </a:r>
            <a:r>
              <a:rPr lang="en-US" sz="2800">
                <a:solidFill>
                  <a:schemeClr val="tx1"/>
                </a:solidFill>
                <a:latin typeface="Arial"/>
                <a:cs typeface="Arial"/>
              </a:rPr>
              <a:t>.</a:t>
            </a:r>
          </a:p>
          <a:p>
            <a:pPr>
              <a:lnSpc>
                <a:spcPct val="100000"/>
              </a:lnSpc>
              <a:spcBef>
                <a:spcPts val="1400"/>
              </a:spcBef>
            </a:pPr>
            <a:endParaRPr lang="en-US" dirty="0">
              <a:solidFill>
                <a:srgbClr val="051820"/>
              </a:solidFill>
              <a:latin typeface="IBM Plex Mono Text"/>
            </a:endParaRPr>
          </a:p>
          <a:p>
            <a:pPr lvl="1">
              <a:buFont typeface="Courier New"/>
              <a:buChar char="o"/>
            </a:pPr>
            <a:endParaRPr lang="en-US" sz="2800" dirty="0"/>
          </a:p>
          <a:p>
            <a:pPr marL="457200" lvl="1" indent="0">
              <a:buNone/>
            </a:pPr>
            <a:endParaRPr lang="en-US" sz="2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28890816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6732" y="1807337"/>
            <a:ext cx="11243624" cy="6547831"/>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lvl="1">
              <a:buFont typeface="Courier New"/>
              <a:buChar char="o"/>
            </a:pPr>
            <a:r>
              <a:rPr lang="en-US" sz="2800">
                <a:solidFill>
                  <a:schemeClr val="tx1"/>
                </a:solidFill>
                <a:latin typeface="Arial"/>
                <a:cs typeface="Arial"/>
              </a:rPr>
              <a:t>Heavy payloads were more successful in Polar, LEO, and ISS orbits, while GTO showed mixed outcomes.</a:t>
            </a:r>
            <a:endParaRPr lang="en-US" sz="2800" dirty="0"/>
          </a:p>
          <a:p>
            <a:pPr lvl="1">
              <a:buFont typeface="Courier New"/>
              <a:buChar char="o"/>
            </a:pPr>
            <a:r>
              <a:rPr lang="en-US" sz="2800">
                <a:solidFill>
                  <a:schemeClr val="tx1"/>
                </a:solidFill>
                <a:latin typeface="Arial"/>
                <a:cs typeface="Arial"/>
              </a:rPr>
              <a:t>Success ratio improved with flight numbers, particularly at CCAFS SLC-40 and KSC LC-39A.</a:t>
            </a:r>
          </a:p>
          <a:p>
            <a:pPr lvl="1">
              <a:buFont typeface="Courier New"/>
              <a:buChar char="o"/>
            </a:pPr>
            <a:endParaRPr lang="en-US" sz="2800" dirty="0">
              <a:solidFill>
                <a:schemeClr val="tx1"/>
              </a:solidFill>
            </a:endParaRPr>
          </a:p>
          <a:p>
            <a:pPr>
              <a:lnSpc>
                <a:spcPct val="100000"/>
              </a:lnSpc>
              <a:spcBef>
                <a:spcPts val="1400"/>
              </a:spcBef>
            </a:pPr>
            <a:r>
              <a:rPr lang="en-US" b="1">
                <a:solidFill>
                  <a:schemeClr val="accent3">
                    <a:lumMod val="25000"/>
                  </a:schemeClr>
                </a:solidFill>
                <a:latin typeface="Arial"/>
                <a:cs typeface="Arial"/>
              </a:rPr>
              <a:t>Predictive analysis results:</a:t>
            </a:r>
            <a:endParaRPr lang="en-US">
              <a:solidFill>
                <a:schemeClr val="tx1"/>
              </a:solidFill>
              <a:latin typeface="Arial"/>
              <a:cs typeface="Arial"/>
            </a:endParaRPr>
          </a:p>
          <a:p>
            <a:pPr marL="971550" lvl="1" indent="-285750">
              <a:buFont typeface="Courier New,monospace"/>
              <a:buChar char="o"/>
            </a:pPr>
            <a:r>
              <a:rPr lang="en-US" sz="2800" b="1">
                <a:solidFill>
                  <a:schemeClr val="accent3">
                    <a:lumMod val="25000"/>
                  </a:schemeClr>
                </a:solidFill>
                <a:latin typeface="Aptos"/>
              </a:rPr>
              <a:t>Best Model</a:t>
            </a:r>
            <a:r>
              <a:rPr lang="en-US" sz="2800">
                <a:solidFill>
                  <a:schemeClr val="accent3">
                    <a:lumMod val="25000"/>
                  </a:schemeClr>
                </a:solidFill>
                <a:latin typeface="Aptos"/>
              </a:rPr>
              <a:t>: Decision Tree Classifier with accuracy </a:t>
            </a:r>
            <a:r>
              <a:rPr lang="en-US" sz="2800" b="1">
                <a:solidFill>
                  <a:schemeClr val="accent3">
                    <a:lumMod val="25000"/>
                  </a:schemeClr>
                </a:solidFill>
                <a:latin typeface="Aptos"/>
              </a:rPr>
              <a:t>0.9444</a:t>
            </a:r>
            <a:r>
              <a:rPr lang="en-US" sz="2800">
                <a:solidFill>
                  <a:schemeClr val="accent3">
                    <a:lumMod val="25000"/>
                  </a:schemeClr>
                </a:solidFill>
                <a:latin typeface="Aptos"/>
              </a:rPr>
              <a:t> on the test data. (see appendix A for features)</a:t>
            </a:r>
          </a:p>
          <a:p>
            <a:pPr marL="971550" lvl="1" indent="-285750">
              <a:buFont typeface="Courier New,monospace"/>
              <a:buChar char="o"/>
            </a:pPr>
            <a:r>
              <a:rPr lang="en-US" sz="2800">
                <a:solidFill>
                  <a:schemeClr val="accent3">
                    <a:lumMod val="25000"/>
                  </a:schemeClr>
                </a:solidFill>
                <a:latin typeface="Aptos"/>
              </a:rPr>
              <a:t>All models showed </a:t>
            </a:r>
            <a:r>
              <a:rPr lang="en-US" sz="2800" b="1">
                <a:solidFill>
                  <a:schemeClr val="accent3">
                    <a:lumMod val="25000"/>
                  </a:schemeClr>
                </a:solidFill>
                <a:latin typeface="Aptos"/>
              </a:rPr>
              <a:t>0.8333</a:t>
            </a:r>
            <a:r>
              <a:rPr lang="en-US" sz="2800">
                <a:solidFill>
                  <a:schemeClr val="accent3">
                    <a:lumMod val="25000"/>
                  </a:schemeClr>
                </a:solidFill>
                <a:latin typeface="Aptos"/>
              </a:rPr>
              <a:t> accuracy, but Decision Tree performed best with tuned hyperparameters.</a:t>
            </a:r>
            <a:endParaRPr lang="en-US" sz="2800" dirty="0">
              <a:solidFill>
                <a:schemeClr val="accent3">
                  <a:lumMod val="25000"/>
                </a:schemeClr>
              </a:solidFill>
            </a:endParaRPr>
          </a:p>
          <a:p>
            <a:pPr>
              <a:lnSpc>
                <a:spcPct val="100000"/>
              </a:lnSpc>
              <a:spcBef>
                <a:spcPts val="1400"/>
              </a:spcBef>
            </a:pPr>
            <a:endParaRPr lang="en-US" dirty="0">
              <a:solidFill>
                <a:srgbClr val="051820"/>
              </a:solidFill>
              <a:latin typeface="Abadi"/>
            </a:endParaRPr>
          </a:p>
          <a:p>
            <a:pPr>
              <a:lnSpc>
                <a:spcPct val="100000"/>
              </a:lnSpc>
              <a:spcBef>
                <a:spcPts val="1400"/>
              </a:spcBef>
            </a:pPr>
            <a:endParaRPr lang="en-US" dirty="0">
              <a:solidFill>
                <a:srgbClr val="051820"/>
              </a:solidFill>
              <a:latin typeface="Abadi"/>
            </a:endParaRPr>
          </a:p>
          <a:p>
            <a:pPr lvl="1">
              <a:buFont typeface="Courier New"/>
              <a:buChar char="o"/>
            </a:pPr>
            <a:endParaRPr lang="en-US" sz="2800" dirty="0"/>
          </a:p>
          <a:p>
            <a:pPr lvl="1">
              <a:buFont typeface="Courier New"/>
              <a:buChar char="o"/>
            </a:pPr>
            <a:endParaRPr lang="en-US" sz="2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a:t>
            </a:r>
            <a:r>
              <a:rPr lang="en-US" sz="3000" b="1" dirty="0">
                <a:solidFill>
                  <a:schemeClr val="accent3">
                    <a:lumMod val="25000"/>
                  </a:schemeClr>
                </a:solidFill>
                <a:latin typeface="IBM Plex Mono SemiBold"/>
              </a:rPr>
              <a:t>Interactive analytics demo in screenshots</a:t>
            </a:r>
            <a:endParaRPr lang="en-US" dirty="0">
              <a:solidFill>
                <a:schemeClr val="accent3">
                  <a:lumMod val="25000"/>
                </a:schemeClr>
              </a:solidFill>
            </a:endParaRPr>
          </a:p>
        </p:txBody>
      </p:sp>
      <p:pic>
        <p:nvPicPr>
          <p:cNvPr id="2" name="Picture 1" descr="A pie chart with numbers and a graph&#10;&#10;Description automatically generated">
            <a:extLst>
              <a:ext uri="{FF2B5EF4-FFF2-40B4-BE49-F238E27FC236}">
                <a16:creationId xmlns:a16="http://schemas.microsoft.com/office/drawing/2014/main" id="{4AAFD0BC-F54A-9B56-32C8-3730CA73507D}"/>
              </a:ext>
            </a:extLst>
          </p:cNvPr>
          <p:cNvPicPr>
            <a:picLocks noChangeAspect="1"/>
          </p:cNvPicPr>
          <p:nvPr/>
        </p:nvPicPr>
        <p:blipFill>
          <a:blip r:embed="rId4"/>
          <a:srcRect l="434" t="1884" r="1094" b="25117"/>
          <a:stretch/>
        </p:blipFill>
        <p:spPr>
          <a:xfrm>
            <a:off x="-10731" y="1263741"/>
            <a:ext cx="12203608" cy="4966523"/>
          </a:xfrm>
          <a:prstGeom prst="rect">
            <a:avLst/>
          </a:prstGeom>
        </p:spPr>
      </p:pic>
    </p:spTree>
    <p:extLst>
      <p:ext uri="{BB962C8B-B14F-4D97-AF65-F5344CB8AC3E}">
        <p14:creationId xmlns:p14="http://schemas.microsoft.com/office/powerpoint/2010/main" val="12107465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 </a:t>
            </a:r>
            <a:r>
              <a:rPr lang="en-US" sz="3000" b="1" dirty="0">
                <a:solidFill>
                  <a:schemeClr val="accent3">
                    <a:lumMod val="25000"/>
                  </a:schemeClr>
                </a:solidFill>
                <a:latin typeface="IBM Plex Mono SemiBold"/>
              </a:rPr>
              <a:t>Interactive analytics demo in screenshots</a:t>
            </a:r>
            <a:endParaRPr lang="en-US" dirty="0">
              <a:solidFill>
                <a:schemeClr val="accent3">
                  <a:lumMod val="25000"/>
                </a:schemeClr>
              </a:solidFill>
            </a:endParaRPr>
          </a:p>
        </p:txBody>
      </p:sp>
      <p:pic>
        <p:nvPicPr>
          <p:cNvPr id="3" name="Picture 2" descr="A screenshot of a graph&#10;&#10;Description automatically generated">
            <a:extLst>
              <a:ext uri="{FF2B5EF4-FFF2-40B4-BE49-F238E27FC236}">
                <a16:creationId xmlns:a16="http://schemas.microsoft.com/office/drawing/2014/main" id="{C5F6EC85-9977-1C45-F7C7-737625F3E417}"/>
              </a:ext>
            </a:extLst>
          </p:cNvPr>
          <p:cNvPicPr>
            <a:picLocks noChangeAspect="1"/>
          </p:cNvPicPr>
          <p:nvPr/>
        </p:nvPicPr>
        <p:blipFill>
          <a:blip r:embed="rId4"/>
          <a:srcRect t="26907" r="1082" b="126"/>
          <a:stretch/>
        </p:blipFill>
        <p:spPr>
          <a:xfrm>
            <a:off x="0" y="1231542"/>
            <a:ext cx="12191886" cy="5130531"/>
          </a:xfrm>
          <a:prstGeom prst="rect">
            <a:avLst/>
          </a:prstGeom>
        </p:spPr>
      </p:pic>
    </p:spTree>
    <p:extLst>
      <p:ext uri="{BB962C8B-B14F-4D97-AF65-F5344CB8AC3E}">
        <p14:creationId xmlns:p14="http://schemas.microsoft.com/office/powerpoint/2010/main" val="416904268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descr="A graph with orange and blue dots&#10;&#10;Description automatically generated">
            <a:extLst>
              <a:ext uri="{FF2B5EF4-FFF2-40B4-BE49-F238E27FC236}">
                <a16:creationId xmlns:a16="http://schemas.microsoft.com/office/drawing/2014/main" id="{ACDB7D61-9312-20BA-EED3-43D7D8ACACEF}"/>
              </a:ext>
            </a:extLst>
          </p:cNvPr>
          <p:cNvPicPr>
            <a:picLocks noChangeAspect="1"/>
          </p:cNvPicPr>
          <p:nvPr/>
        </p:nvPicPr>
        <p:blipFill>
          <a:blip r:embed="rId3"/>
          <a:stretch>
            <a:fillRect/>
          </a:stretch>
        </p:blipFill>
        <p:spPr>
          <a:xfrm>
            <a:off x="0" y="1491148"/>
            <a:ext cx="12181267" cy="2673675"/>
          </a:xfrm>
          <a:prstGeom prst="rect">
            <a:avLst/>
          </a:prstGeom>
        </p:spPr>
      </p:pic>
      <p:sp>
        <p:nvSpPr>
          <p:cNvPr id="7" name="TextBox 6">
            <a:extLst>
              <a:ext uri="{FF2B5EF4-FFF2-40B4-BE49-F238E27FC236}">
                <a16:creationId xmlns:a16="http://schemas.microsoft.com/office/drawing/2014/main" id="{6265DED8-9DB3-685E-89E4-4A1BBFF0F34E}"/>
              </a:ext>
            </a:extLst>
          </p:cNvPr>
          <p:cNvSpPr txBox="1"/>
          <p:nvPr/>
        </p:nvSpPr>
        <p:spPr>
          <a:xfrm>
            <a:off x="768339" y="4587444"/>
            <a:ext cx="10914196" cy="9541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sz="2800">
                <a:ea typeface="+mn-lt"/>
                <a:cs typeface="+mn-lt"/>
              </a:rPr>
              <a:t>As the number of flights increases, the success rate at each launch site also improves.</a:t>
            </a:r>
            <a:endParaRPr lang="en-US" sz="2800"/>
          </a:p>
        </p:txBody>
      </p:sp>
    </p:spTree>
    <p:extLst>
      <p:ext uri="{BB962C8B-B14F-4D97-AF65-F5344CB8AC3E}">
        <p14:creationId xmlns:p14="http://schemas.microsoft.com/office/powerpoint/2010/main" val="38656059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 name="Picture 1">
            <a:extLst>
              <a:ext uri="{FF2B5EF4-FFF2-40B4-BE49-F238E27FC236}">
                <a16:creationId xmlns:a16="http://schemas.microsoft.com/office/drawing/2014/main" id="{0D0E715F-B77D-02FF-F2CD-E28682368D91}"/>
              </a:ext>
            </a:extLst>
          </p:cNvPr>
          <p:cNvPicPr>
            <a:picLocks noChangeAspect="1"/>
          </p:cNvPicPr>
          <p:nvPr/>
        </p:nvPicPr>
        <p:blipFill>
          <a:blip r:embed="rId3"/>
          <a:stretch>
            <a:fillRect/>
          </a:stretch>
        </p:blipFill>
        <p:spPr>
          <a:xfrm>
            <a:off x="536620" y="1313971"/>
            <a:ext cx="10979239" cy="553941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
        <p:nvSpPr>
          <p:cNvPr id="3" name="TextBox 2">
            <a:extLst>
              <a:ext uri="{FF2B5EF4-FFF2-40B4-BE49-F238E27FC236}">
                <a16:creationId xmlns:a16="http://schemas.microsoft.com/office/drawing/2014/main" id="{13EFDBFA-846F-6910-1FB3-0F332B7687DD}"/>
              </a:ext>
            </a:extLst>
          </p:cNvPr>
          <p:cNvSpPr txBox="1"/>
          <p:nvPr/>
        </p:nvSpPr>
        <p:spPr>
          <a:xfrm>
            <a:off x="871206" y="1551835"/>
            <a:ext cx="10549760"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
            </a:pPr>
            <a:r>
              <a:rPr lang="en-US" sz="2800">
                <a:ea typeface="+mn-lt"/>
                <a:cs typeface="+mn-lt"/>
              </a:rPr>
              <a:t>VAFB SLC-4E launched no heavy payloads (&gt;10,000 kg), while success rates increase for heavy payloads at CCAFS SLC-40 and KSC LC-39A. </a:t>
            </a:r>
            <a:endParaRPr lang="en-US" sz="2800"/>
          </a:p>
        </p:txBody>
      </p:sp>
    </p:spTree>
    <p:extLst>
      <p:ext uri="{BB962C8B-B14F-4D97-AF65-F5344CB8AC3E}">
        <p14:creationId xmlns:p14="http://schemas.microsoft.com/office/powerpoint/2010/main" val="16516589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65720" y="1611733"/>
            <a:ext cx="10510987" cy="494650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b="1" dirty="0">
                <a:solidFill>
                  <a:schemeClr val="accent3">
                    <a:lumMod val="25000"/>
                  </a:schemeClr>
                </a:solidFill>
                <a:latin typeface="IBM Plex Mono Text"/>
              </a:rPr>
              <a:t>3. Interactive Analysis</a:t>
            </a:r>
            <a:r>
              <a:rPr lang="en-US" dirty="0">
                <a:solidFill>
                  <a:schemeClr val="accent3">
                    <a:lumMod val="25000"/>
                  </a:schemeClr>
                </a:solidFill>
                <a:latin typeface="IBM Plex Mono Text"/>
              </a:rPr>
              <a:t>:</a:t>
            </a:r>
            <a:endParaRPr lang="en-US" dirty="0">
              <a:solidFill>
                <a:schemeClr val="accent3">
                  <a:lumMod val="25000"/>
                </a:schemeClr>
              </a:solidFill>
            </a:endParaRPr>
          </a:p>
          <a:p>
            <a:pPr marL="971550" lvl="1" indent="-285750"/>
            <a:r>
              <a:rPr lang="en-US" sz="2800" dirty="0">
                <a:solidFill>
                  <a:schemeClr val="accent3">
                    <a:lumMod val="25000"/>
                  </a:schemeClr>
                </a:solidFill>
                <a:latin typeface="IBM Plex Mono Text"/>
              </a:rPr>
              <a:t>Developed an interactive dashboard with </a:t>
            </a:r>
            <a:r>
              <a:rPr lang="en-US" sz="2800" b="1" err="1">
                <a:solidFill>
                  <a:schemeClr val="accent3">
                    <a:lumMod val="25000"/>
                  </a:schemeClr>
                </a:solidFill>
                <a:latin typeface="IBM Plex Mono Text"/>
              </a:rPr>
              <a:t>Plotly</a:t>
            </a:r>
            <a:r>
              <a:rPr lang="en-US" sz="2800" b="1" dirty="0">
                <a:solidFill>
                  <a:schemeClr val="accent3">
                    <a:lumMod val="25000"/>
                  </a:schemeClr>
                </a:solidFill>
                <a:latin typeface="IBM Plex Mono Text"/>
              </a:rPr>
              <a:t> Dash</a:t>
            </a:r>
            <a:r>
              <a:rPr lang="en-US" sz="2800" dirty="0">
                <a:solidFill>
                  <a:schemeClr val="accent3">
                    <a:lumMod val="25000"/>
                  </a:schemeClr>
                </a:solidFill>
                <a:latin typeface="IBM Plex Mono Text"/>
              </a:rPr>
              <a:t> to analyze launch data.</a:t>
            </a:r>
            <a:endParaRPr lang="en-US" sz="2800">
              <a:solidFill>
                <a:schemeClr val="accent3">
                  <a:lumMod val="25000"/>
                </a:schemeClr>
              </a:solidFill>
            </a:endParaRPr>
          </a:p>
          <a:p>
            <a:pPr marL="971550" lvl="1" indent="-285750"/>
            <a:r>
              <a:rPr lang="en-US" sz="2800" dirty="0">
                <a:solidFill>
                  <a:schemeClr val="accent3">
                    <a:lumMod val="25000"/>
                  </a:schemeClr>
                </a:solidFill>
                <a:latin typeface="IBM Plex Mono Text"/>
              </a:rPr>
              <a:t>Created geographic visualizations with </a:t>
            </a:r>
            <a:r>
              <a:rPr lang="en-US" sz="2800" b="1" dirty="0">
                <a:solidFill>
                  <a:schemeClr val="accent3">
                    <a:lumMod val="25000"/>
                  </a:schemeClr>
                </a:solidFill>
                <a:latin typeface="IBM Plex Mono Text"/>
              </a:rPr>
              <a:t>Folium</a:t>
            </a:r>
            <a:r>
              <a:rPr lang="en-US" sz="2800" dirty="0">
                <a:solidFill>
                  <a:schemeClr val="accent3">
                    <a:lumMod val="25000"/>
                  </a:schemeClr>
                </a:solidFill>
                <a:latin typeface="IBM Plex Mono Text"/>
              </a:rPr>
              <a:t> to study launch site proximity.</a:t>
            </a:r>
            <a:endParaRPr lang="en-US" sz="2800">
              <a:solidFill>
                <a:schemeClr val="accent3">
                  <a:lumMod val="25000"/>
                </a:schemeClr>
              </a:solidFill>
            </a:endParaRPr>
          </a:p>
          <a:p>
            <a:pPr marL="0" indent="0">
              <a:buNone/>
            </a:pPr>
            <a:r>
              <a:rPr lang="en-US" b="1" dirty="0">
                <a:solidFill>
                  <a:schemeClr val="accent3">
                    <a:lumMod val="25000"/>
                  </a:schemeClr>
                </a:solidFill>
                <a:latin typeface="IBM Plex Mono Text"/>
              </a:rPr>
              <a:t>4. Predictive Modeling</a:t>
            </a:r>
            <a:r>
              <a:rPr lang="en-US" dirty="0">
                <a:solidFill>
                  <a:schemeClr val="accent3">
                    <a:lumMod val="25000"/>
                  </a:schemeClr>
                </a:solidFill>
                <a:latin typeface="IBM Plex Mono Text"/>
              </a:rPr>
              <a:t>:</a:t>
            </a:r>
            <a:endParaRPr lang="en-US" dirty="0">
              <a:solidFill>
                <a:schemeClr val="accent3">
                  <a:lumMod val="25000"/>
                </a:schemeClr>
              </a:solidFill>
            </a:endParaRPr>
          </a:p>
          <a:p>
            <a:pPr marL="971550" lvl="1" indent="-285750"/>
            <a:r>
              <a:rPr lang="en-US" sz="2800" dirty="0">
                <a:solidFill>
                  <a:schemeClr val="accent3">
                    <a:lumMod val="25000"/>
                  </a:schemeClr>
                </a:solidFill>
                <a:latin typeface="IBM Plex Mono Text"/>
              </a:rPr>
              <a:t>Applied machine learning models (SVM, Decision Trees, Logistic Regression) to predict landing success.</a:t>
            </a:r>
            <a:endParaRPr lang="en-US" sz="2800">
              <a:solidFill>
                <a:schemeClr val="accent3">
                  <a:lumMod val="25000"/>
                </a:schemeClr>
              </a:solidFill>
            </a:endParaRPr>
          </a:p>
          <a:p>
            <a:pPr marL="971550" lvl="1" indent="-285750"/>
            <a:r>
              <a:rPr lang="en-US" sz="2800" dirty="0">
                <a:solidFill>
                  <a:schemeClr val="accent3">
                    <a:lumMod val="25000"/>
                  </a:schemeClr>
                </a:solidFill>
                <a:latin typeface="IBM Plex Mono Text"/>
              </a:rPr>
              <a:t>Performed hyperparameter tuning to find the best model for accurate predictions.</a:t>
            </a:r>
            <a:endParaRPr lang="en-US" sz="2800">
              <a:solidFill>
                <a:schemeClr val="accent3">
                  <a:lumMod val="25000"/>
                </a:schemeClr>
              </a:solidFill>
            </a:endParaRPr>
          </a:p>
          <a:p>
            <a:pPr>
              <a:buNone/>
            </a:pPr>
            <a:endParaRPr lang="en-US" b="1" dirty="0">
              <a:solidFill>
                <a:schemeClr val="accent3">
                  <a:lumMod val="25000"/>
                </a:schemeClr>
              </a:solidFill>
              <a:latin typeface="IBM Plex Mono Text"/>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300" dirty="0">
                <a:solidFill>
                  <a:srgbClr val="0B49CB"/>
                </a:solidFill>
                <a:latin typeface="Abadi"/>
              </a:rPr>
              <a:t>Executive Summary</a:t>
            </a:r>
            <a:endParaRPr lang="en-US" sz="4300">
              <a:solidFill>
                <a:srgbClr val="0B49CB"/>
              </a:solidFill>
            </a:endParaRPr>
          </a:p>
        </p:txBody>
      </p:sp>
    </p:spTree>
    <p:extLst>
      <p:ext uri="{BB962C8B-B14F-4D97-AF65-F5344CB8AC3E}">
        <p14:creationId xmlns:p14="http://schemas.microsoft.com/office/powerpoint/2010/main" val="367599522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2" name="Picture 1" descr="A graph of blue bars&#10;&#10;Description automatically generated">
            <a:extLst>
              <a:ext uri="{FF2B5EF4-FFF2-40B4-BE49-F238E27FC236}">
                <a16:creationId xmlns:a16="http://schemas.microsoft.com/office/drawing/2014/main" id="{34069EC2-1D9B-41C2-D635-96206C73658A}"/>
              </a:ext>
            </a:extLst>
          </p:cNvPr>
          <p:cNvPicPr>
            <a:picLocks noChangeAspect="1"/>
          </p:cNvPicPr>
          <p:nvPr/>
        </p:nvPicPr>
        <p:blipFill>
          <a:blip r:embed="rId3"/>
          <a:stretch>
            <a:fillRect/>
          </a:stretch>
        </p:blipFill>
        <p:spPr>
          <a:xfrm>
            <a:off x="767596" y="1489656"/>
            <a:ext cx="6084809" cy="5241701"/>
          </a:xfrm>
          <a:prstGeom prst="rect">
            <a:avLst/>
          </a:prstGeom>
        </p:spPr>
      </p:pic>
      <p:sp>
        <p:nvSpPr>
          <p:cNvPr id="6" name="TextBox 5">
            <a:extLst>
              <a:ext uri="{FF2B5EF4-FFF2-40B4-BE49-F238E27FC236}">
                <a16:creationId xmlns:a16="http://schemas.microsoft.com/office/drawing/2014/main" id="{B5A42B40-704A-81A0-A667-40A51B49DA34}"/>
              </a:ext>
            </a:extLst>
          </p:cNvPr>
          <p:cNvSpPr txBox="1"/>
          <p:nvPr/>
        </p:nvSpPr>
        <p:spPr>
          <a:xfrm>
            <a:off x="7353681" y="1490320"/>
            <a:ext cx="4002102"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
            </a:pPr>
            <a:r>
              <a:rPr lang="en-US" sz="2800">
                <a:ea typeface="+mn-lt"/>
                <a:cs typeface="+mn-lt"/>
              </a:rPr>
              <a:t>High success rates for ES-L1, GEO, HEO, and SSO, though these orbits are rare.</a:t>
            </a:r>
            <a:endParaRPr lang="en-US" sz="2800"/>
          </a:p>
        </p:txBody>
      </p:sp>
    </p:spTree>
    <p:extLst>
      <p:ext uri="{BB962C8B-B14F-4D97-AF65-F5344CB8AC3E}">
        <p14:creationId xmlns:p14="http://schemas.microsoft.com/office/powerpoint/2010/main" val="8009018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descr="A graph of flight number&#10;&#10;Description automatically generated">
            <a:extLst>
              <a:ext uri="{FF2B5EF4-FFF2-40B4-BE49-F238E27FC236}">
                <a16:creationId xmlns:a16="http://schemas.microsoft.com/office/drawing/2014/main" id="{0698887D-D8F3-91AD-8FE5-3CF50AE6A909}"/>
              </a:ext>
            </a:extLst>
          </p:cNvPr>
          <p:cNvPicPr>
            <a:picLocks noChangeAspect="1"/>
          </p:cNvPicPr>
          <p:nvPr/>
        </p:nvPicPr>
        <p:blipFill>
          <a:blip r:embed="rId3"/>
          <a:stretch>
            <a:fillRect/>
          </a:stretch>
        </p:blipFill>
        <p:spPr>
          <a:xfrm>
            <a:off x="772732" y="1429644"/>
            <a:ext cx="10517746" cy="528659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
        <p:nvSpPr>
          <p:cNvPr id="3" name="TextBox 2">
            <a:extLst>
              <a:ext uri="{FF2B5EF4-FFF2-40B4-BE49-F238E27FC236}">
                <a16:creationId xmlns:a16="http://schemas.microsoft.com/office/drawing/2014/main" id="{54B6758D-567F-7F23-07CF-F47F4EBBFD52}"/>
              </a:ext>
            </a:extLst>
          </p:cNvPr>
          <p:cNvSpPr txBox="1"/>
          <p:nvPr/>
        </p:nvSpPr>
        <p:spPr>
          <a:xfrm>
            <a:off x="871206" y="1606286"/>
            <a:ext cx="10508922"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
            </a:pPr>
            <a:r>
              <a:rPr lang="en-US" sz="2800">
                <a:latin typeface="system-ui"/>
              </a:rPr>
              <a:t>In the LEO orbit, success seems to be related to the number of flights. Conversely, in the GTO orbit, there appears to be no relationship between flight number and success.</a:t>
            </a:r>
            <a:endParaRPr lang="en-US" sz="2800"/>
          </a:p>
        </p:txBody>
      </p:sp>
    </p:spTree>
    <p:extLst>
      <p:ext uri="{BB962C8B-B14F-4D97-AF65-F5344CB8AC3E}">
        <p14:creationId xmlns:p14="http://schemas.microsoft.com/office/powerpoint/2010/main" val="230196418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 name="Picture 1">
            <a:extLst>
              <a:ext uri="{FF2B5EF4-FFF2-40B4-BE49-F238E27FC236}">
                <a16:creationId xmlns:a16="http://schemas.microsoft.com/office/drawing/2014/main" id="{AEAC5822-7B39-EED3-CABA-15CCF09DB38D}"/>
              </a:ext>
            </a:extLst>
          </p:cNvPr>
          <p:cNvPicPr>
            <a:picLocks noChangeAspect="1"/>
          </p:cNvPicPr>
          <p:nvPr/>
        </p:nvPicPr>
        <p:blipFill>
          <a:blip r:embed="rId3"/>
          <a:stretch>
            <a:fillRect/>
          </a:stretch>
        </p:blipFill>
        <p:spPr>
          <a:xfrm>
            <a:off x="751267" y="1436732"/>
            <a:ext cx="10689464" cy="5283157"/>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
        <p:nvSpPr>
          <p:cNvPr id="3" name="TextBox 2">
            <a:extLst>
              <a:ext uri="{FF2B5EF4-FFF2-40B4-BE49-F238E27FC236}">
                <a16:creationId xmlns:a16="http://schemas.microsoft.com/office/drawing/2014/main" id="{A2B6AB83-05EE-C531-22F2-89C6FC3559E1}"/>
              </a:ext>
            </a:extLst>
          </p:cNvPr>
          <p:cNvSpPr txBox="1"/>
          <p:nvPr/>
        </p:nvSpPr>
        <p:spPr>
          <a:xfrm>
            <a:off x="788226" y="1712305"/>
            <a:ext cx="10495310" cy="267765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171450" indent="-171450">
              <a:buFont typeface="Wingdings"/>
              <a:buChar char="§"/>
            </a:pPr>
            <a:r>
              <a:rPr lang="en-US" sz="2800">
                <a:latin typeface="system-ui"/>
              </a:rPr>
              <a:t>With heavy payloads the successful landing or positive landing rate are more for Polar,LEO and ISS.</a:t>
            </a:r>
            <a:endParaRPr lang="en-US" sz="2800" dirty="0"/>
          </a:p>
          <a:p>
            <a:pPr marL="171450" indent="-171450">
              <a:buFont typeface="Wingdings"/>
              <a:buChar char="§"/>
            </a:pPr>
            <a:endParaRPr lang="en-US" sz="2800" dirty="0">
              <a:latin typeface="system-ui"/>
            </a:endParaRPr>
          </a:p>
          <a:p>
            <a:pPr marL="171450" indent="-171450">
              <a:buFont typeface="Wingdings"/>
              <a:buChar char="§"/>
            </a:pPr>
            <a:r>
              <a:rPr lang="en-US" sz="2800">
                <a:latin typeface="system-ui"/>
              </a:rPr>
              <a:t>However, for GTO, it's difficult to distinguish between successful and unsuccessful landings as both outcomes are present.</a:t>
            </a:r>
            <a:endParaRPr lang="en-US" sz="2800" dirty="0"/>
          </a:p>
          <a:p>
            <a:pPr marL="285750" indent="-285750" algn="l">
              <a:buFont typeface="Wingdings"/>
              <a:buChar char="§"/>
            </a:pPr>
            <a:endParaRPr lang="en-US" sz="2800" dirty="0"/>
          </a:p>
        </p:txBody>
      </p:sp>
    </p:spTree>
    <p:extLst>
      <p:ext uri="{BB962C8B-B14F-4D97-AF65-F5344CB8AC3E}">
        <p14:creationId xmlns:p14="http://schemas.microsoft.com/office/powerpoint/2010/main" val="1982376439"/>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2" name="Picture 1" descr="A graph with a line and a line&#10;&#10;Description automatically generated">
            <a:extLst>
              <a:ext uri="{FF2B5EF4-FFF2-40B4-BE49-F238E27FC236}">
                <a16:creationId xmlns:a16="http://schemas.microsoft.com/office/drawing/2014/main" id="{D17D6C0D-7017-2AF4-D075-8936C728DF8C}"/>
              </a:ext>
            </a:extLst>
          </p:cNvPr>
          <p:cNvPicPr>
            <a:picLocks noChangeAspect="1"/>
          </p:cNvPicPr>
          <p:nvPr/>
        </p:nvPicPr>
        <p:blipFill>
          <a:blip r:embed="rId3"/>
          <a:stretch>
            <a:fillRect/>
          </a:stretch>
        </p:blipFill>
        <p:spPr>
          <a:xfrm>
            <a:off x="768146" y="1468192"/>
            <a:ext cx="6148101" cy="5252433"/>
          </a:xfrm>
          <a:prstGeom prst="rect">
            <a:avLst/>
          </a:prstGeom>
        </p:spPr>
      </p:pic>
      <p:sp>
        <p:nvSpPr>
          <p:cNvPr id="6" name="TextBox 5">
            <a:extLst>
              <a:ext uri="{FF2B5EF4-FFF2-40B4-BE49-F238E27FC236}">
                <a16:creationId xmlns:a16="http://schemas.microsoft.com/office/drawing/2014/main" id="{96B791B5-C5B4-2B68-E140-FD2BD0BD0B45}"/>
              </a:ext>
            </a:extLst>
          </p:cNvPr>
          <p:cNvSpPr txBox="1"/>
          <p:nvPr/>
        </p:nvSpPr>
        <p:spPr>
          <a:xfrm>
            <a:off x="7415983" y="1468068"/>
            <a:ext cx="3934039" cy="138499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sz="2800">
                <a:ea typeface="+mn-lt"/>
                <a:cs typeface="+mn-lt"/>
              </a:rPr>
              <a:t>Success rates steadily improved from 2013 to 2020.</a:t>
            </a:r>
            <a:endParaRPr lang="en-US" sz="2800"/>
          </a:p>
        </p:txBody>
      </p:sp>
    </p:spTree>
    <p:extLst>
      <p:ext uri="{BB962C8B-B14F-4D97-AF65-F5344CB8AC3E}">
        <p14:creationId xmlns:p14="http://schemas.microsoft.com/office/powerpoint/2010/main" val="70659448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6" name="Table 5">
            <a:extLst>
              <a:ext uri="{FF2B5EF4-FFF2-40B4-BE49-F238E27FC236}">
                <a16:creationId xmlns:a16="http://schemas.microsoft.com/office/drawing/2014/main" id="{E8A6F88A-7714-781B-F40D-BFBEE1DA103A}"/>
              </a:ext>
            </a:extLst>
          </p:cNvPr>
          <p:cNvGraphicFramePr>
            <a:graphicFrameLocks noGrp="1"/>
          </p:cNvGraphicFramePr>
          <p:nvPr>
            <p:extLst>
              <p:ext uri="{D42A27DB-BD31-4B8C-83A1-F6EECF244321}">
                <p14:modId xmlns:p14="http://schemas.microsoft.com/office/powerpoint/2010/main" val="3680304056"/>
              </p:ext>
            </p:extLst>
          </p:nvPr>
        </p:nvGraphicFramePr>
        <p:xfrm>
          <a:off x="894948" y="1714232"/>
          <a:ext cx="3259932" cy="4118440"/>
        </p:xfrm>
        <a:graphic>
          <a:graphicData uri="http://schemas.openxmlformats.org/drawingml/2006/table">
            <a:tbl>
              <a:tblPr firstRow="1" bandRow="1">
                <a:tableStyleId>{D27102A9-8310-4765-A935-A1911B00CA55}</a:tableStyleId>
              </a:tblPr>
              <a:tblGrid>
                <a:gridCol w="3259932">
                  <a:extLst>
                    <a:ext uri="{9D8B030D-6E8A-4147-A177-3AD203B41FA5}">
                      <a16:colId xmlns:a16="http://schemas.microsoft.com/office/drawing/2014/main" val="719095553"/>
                    </a:ext>
                  </a:extLst>
                </a:gridCol>
              </a:tblGrid>
              <a:tr h="1029610">
                <a:tc>
                  <a:txBody>
                    <a:bodyPr/>
                    <a:lstStyle/>
                    <a:p>
                      <a:pPr algn="ctr" fontAlgn="base">
                        <a:lnSpc>
                          <a:spcPts val="3375"/>
                        </a:lnSpc>
                      </a:pPr>
                      <a:r>
                        <a:rPr lang="en-US" sz="2800">
                          <a:solidFill>
                            <a:srgbClr val="000000"/>
                          </a:solidFill>
                          <a:effectLst/>
                        </a:rPr>
                        <a:t>Launch Site</a:t>
                      </a:r>
                      <a:endParaRPr lang="en-US">
                        <a:solidFill>
                          <a:srgbClr val="FFFFFF"/>
                        </a:solidFill>
                        <a:effectLst/>
                      </a:endParaRPr>
                    </a:p>
                  </a:txBody>
                  <a:tcPr anchor="ctr"/>
                </a:tc>
                <a:extLst>
                  <a:ext uri="{0D108BD9-81ED-4DB2-BD59-A6C34878D82A}">
                    <a16:rowId xmlns:a16="http://schemas.microsoft.com/office/drawing/2014/main" val="1683159281"/>
                  </a:ext>
                </a:extLst>
              </a:tr>
              <a:tr h="1029610">
                <a:tc>
                  <a:txBody>
                    <a:bodyPr/>
                    <a:lstStyle/>
                    <a:p>
                      <a:pPr algn="ctr" fontAlgn="base">
                        <a:lnSpc>
                          <a:spcPts val="3375"/>
                        </a:lnSpc>
                      </a:pPr>
                      <a:r>
                        <a:rPr lang="en-US" sz="2800">
                          <a:effectLst/>
                        </a:rPr>
                        <a:t>CCAFS LC-40</a:t>
                      </a:r>
                      <a:endParaRPr lang="en-US">
                        <a:effectLst/>
                      </a:endParaRPr>
                    </a:p>
                  </a:txBody>
                  <a:tcPr anchor="ctr"/>
                </a:tc>
                <a:extLst>
                  <a:ext uri="{0D108BD9-81ED-4DB2-BD59-A6C34878D82A}">
                    <a16:rowId xmlns:a16="http://schemas.microsoft.com/office/drawing/2014/main" val="2235285508"/>
                  </a:ext>
                </a:extLst>
              </a:tr>
              <a:tr h="1029610">
                <a:tc>
                  <a:txBody>
                    <a:bodyPr/>
                    <a:lstStyle/>
                    <a:p>
                      <a:pPr algn="ctr" fontAlgn="base">
                        <a:lnSpc>
                          <a:spcPts val="3375"/>
                        </a:lnSpc>
                      </a:pPr>
                      <a:r>
                        <a:rPr lang="en-US" sz="2800">
                          <a:effectLst/>
                        </a:rPr>
                        <a:t>VAFB SLC-4E</a:t>
                      </a:r>
                      <a:endParaRPr lang="en-US">
                        <a:effectLst/>
                      </a:endParaRPr>
                    </a:p>
                  </a:txBody>
                  <a:tcPr anchor="ctr"/>
                </a:tc>
                <a:extLst>
                  <a:ext uri="{0D108BD9-81ED-4DB2-BD59-A6C34878D82A}">
                    <a16:rowId xmlns:a16="http://schemas.microsoft.com/office/drawing/2014/main" val="3613102176"/>
                  </a:ext>
                </a:extLst>
              </a:tr>
              <a:tr h="1029610">
                <a:tc>
                  <a:txBody>
                    <a:bodyPr/>
                    <a:lstStyle/>
                    <a:p>
                      <a:pPr algn="ctr" fontAlgn="base">
                        <a:lnSpc>
                          <a:spcPts val="3375"/>
                        </a:lnSpc>
                      </a:pPr>
                      <a:r>
                        <a:rPr lang="en-US" sz="2800">
                          <a:effectLst/>
                        </a:rPr>
                        <a:t>CCAFS SLC-40</a:t>
                      </a:r>
                      <a:endParaRPr lang="en-US">
                        <a:effectLst/>
                      </a:endParaRPr>
                    </a:p>
                  </a:txBody>
                  <a:tcPr anchor="ctr"/>
                </a:tc>
                <a:extLst>
                  <a:ext uri="{0D108BD9-81ED-4DB2-BD59-A6C34878D82A}">
                    <a16:rowId xmlns:a16="http://schemas.microsoft.com/office/drawing/2014/main" val="3746665075"/>
                  </a:ext>
                </a:extLst>
              </a:tr>
            </a:tbl>
          </a:graphicData>
        </a:graphic>
      </p:graphicFrame>
      <p:sp>
        <p:nvSpPr>
          <p:cNvPr id="7" name="TextBox 6">
            <a:extLst>
              <a:ext uri="{FF2B5EF4-FFF2-40B4-BE49-F238E27FC236}">
                <a16:creationId xmlns:a16="http://schemas.microsoft.com/office/drawing/2014/main" id="{FAE515B3-4C8A-8EA0-22BA-957D8216496A}"/>
              </a:ext>
            </a:extLst>
          </p:cNvPr>
          <p:cNvSpPr txBox="1"/>
          <p:nvPr/>
        </p:nvSpPr>
        <p:spPr>
          <a:xfrm>
            <a:off x="5104722" y="1796862"/>
            <a:ext cx="6207343" cy="483209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sz="2800">
                <a:ea typeface="+mn-lt"/>
                <a:cs typeface="+mn-lt"/>
              </a:rPr>
              <a:t>The query reveals the unique SpaceX launch sites present in the dataset: </a:t>
            </a:r>
            <a:r>
              <a:rPr lang="en-US" sz="2800" b="1">
                <a:ea typeface="+mn-lt"/>
                <a:cs typeface="+mn-lt"/>
              </a:rPr>
              <a:t>CCAFS LC-40</a:t>
            </a:r>
            <a:r>
              <a:rPr lang="en-US" sz="2800">
                <a:ea typeface="+mn-lt"/>
                <a:cs typeface="+mn-lt"/>
              </a:rPr>
              <a:t>, </a:t>
            </a:r>
            <a:r>
              <a:rPr lang="en-US" sz="2800" b="1">
                <a:ea typeface="+mn-lt"/>
                <a:cs typeface="+mn-lt"/>
              </a:rPr>
              <a:t>VAFB SLC-4E   </a:t>
            </a:r>
            <a:r>
              <a:rPr lang="en-US" sz="2800">
                <a:ea typeface="+mn-lt"/>
                <a:cs typeface="+mn-lt"/>
              </a:rPr>
              <a:t>and </a:t>
            </a:r>
            <a:r>
              <a:rPr lang="en-US" sz="2800" b="1">
                <a:ea typeface="+mn-lt"/>
                <a:cs typeface="+mn-lt"/>
              </a:rPr>
              <a:t>CCAFS SLC-40</a:t>
            </a:r>
            <a:r>
              <a:rPr lang="en-US" sz="2800" dirty="0">
                <a:ea typeface="+mn-lt"/>
                <a:cs typeface="+mn-lt"/>
              </a:rPr>
              <a:t>.</a:t>
            </a:r>
            <a:endParaRPr lang="en-US" sz="2800" dirty="0"/>
          </a:p>
          <a:p>
            <a:pPr marL="285750" indent="-285750">
              <a:buFont typeface="Wingdings"/>
              <a:buChar char="§"/>
            </a:pPr>
            <a:endParaRPr lang="en-US" sz="2800" dirty="0">
              <a:ea typeface="+mn-lt"/>
              <a:cs typeface="+mn-lt"/>
            </a:endParaRPr>
          </a:p>
          <a:p>
            <a:pPr marL="285750" indent="-285750">
              <a:buFont typeface="Wingdings"/>
              <a:buChar char="§"/>
            </a:pPr>
            <a:r>
              <a:rPr lang="en-US" sz="2800" b="1">
                <a:ea typeface="+mn-lt"/>
                <a:cs typeface="+mn-lt"/>
              </a:rPr>
              <a:t>Insight</a:t>
            </a:r>
            <a:r>
              <a:rPr lang="en-US" sz="2800">
                <a:ea typeface="+mn-lt"/>
                <a:cs typeface="+mn-lt"/>
              </a:rPr>
              <a:t>: SpaceX operates multiple launch sites, strategically distributed to support various mission requirements based on geography and payload specifications.</a:t>
            </a:r>
            <a:endParaRPr lang="en-US" sz="2800" dirty="0"/>
          </a:p>
          <a:p>
            <a:pPr marL="285750" indent="-285750" algn="l">
              <a:buFont typeface="Wingdings"/>
              <a:buChar char="§"/>
            </a:pPr>
            <a:endParaRPr lang="en-US" sz="2800" dirty="0"/>
          </a:p>
        </p:txBody>
      </p:sp>
    </p:spTree>
    <p:extLst>
      <p:ext uri="{BB962C8B-B14F-4D97-AF65-F5344CB8AC3E}">
        <p14:creationId xmlns:p14="http://schemas.microsoft.com/office/powerpoint/2010/main" val="272785097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6" name="Table 5">
            <a:extLst>
              <a:ext uri="{FF2B5EF4-FFF2-40B4-BE49-F238E27FC236}">
                <a16:creationId xmlns:a16="http://schemas.microsoft.com/office/drawing/2014/main" id="{A9C2D404-9691-BAA8-8783-3ED7DD22CA9F}"/>
              </a:ext>
            </a:extLst>
          </p:cNvPr>
          <p:cNvGraphicFramePr>
            <a:graphicFrameLocks noGrp="1"/>
          </p:cNvGraphicFramePr>
          <p:nvPr>
            <p:extLst>
              <p:ext uri="{D42A27DB-BD31-4B8C-83A1-F6EECF244321}">
                <p14:modId xmlns:p14="http://schemas.microsoft.com/office/powerpoint/2010/main" val="2091351671"/>
              </p:ext>
            </p:extLst>
          </p:nvPr>
        </p:nvGraphicFramePr>
        <p:xfrm>
          <a:off x="42862" y="1847785"/>
          <a:ext cx="12106275" cy="4278599"/>
        </p:xfrm>
        <a:graphic>
          <a:graphicData uri="http://schemas.openxmlformats.org/drawingml/2006/table">
            <a:tbl>
              <a:tblPr bandRow="1">
                <a:tableStyleId>{5C22544A-7EE6-4342-B048-85BDC9FD1C3A}</a:tableStyleId>
              </a:tblPr>
              <a:tblGrid>
                <a:gridCol w="723900">
                  <a:extLst>
                    <a:ext uri="{9D8B030D-6E8A-4147-A177-3AD203B41FA5}">
                      <a16:colId xmlns:a16="http://schemas.microsoft.com/office/drawing/2014/main" val="2704541083"/>
                    </a:ext>
                  </a:extLst>
                </a:gridCol>
                <a:gridCol w="1009650">
                  <a:extLst>
                    <a:ext uri="{9D8B030D-6E8A-4147-A177-3AD203B41FA5}">
                      <a16:colId xmlns:a16="http://schemas.microsoft.com/office/drawing/2014/main" val="3253158105"/>
                    </a:ext>
                  </a:extLst>
                </a:gridCol>
                <a:gridCol w="1447800">
                  <a:extLst>
                    <a:ext uri="{9D8B030D-6E8A-4147-A177-3AD203B41FA5}">
                      <a16:colId xmlns:a16="http://schemas.microsoft.com/office/drawing/2014/main" val="3712109929"/>
                    </a:ext>
                  </a:extLst>
                </a:gridCol>
                <a:gridCol w="1400175">
                  <a:extLst>
                    <a:ext uri="{9D8B030D-6E8A-4147-A177-3AD203B41FA5}">
                      <a16:colId xmlns:a16="http://schemas.microsoft.com/office/drawing/2014/main" val="2787495320"/>
                    </a:ext>
                  </a:extLst>
                </a:gridCol>
                <a:gridCol w="2200275">
                  <a:extLst>
                    <a:ext uri="{9D8B030D-6E8A-4147-A177-3AD203B41FA5}">
                      <a16:colId xmlns:a16="http://schemas.microsoft.com/office/drawing/2014/main" val="1601652979"/>
                    </a:ext>
                  </a:extLst>
                </a:gridCol>
                <a:gridCol w="1066800">
                  <a:extLst>
                    <a:ext uri="{9D8B030D-6E8A-4147-A177-3AD203B41FA5}">
                      <a16:colId xmlns:a16="http://schemas.microsoft.com/office/drawing/2014/main" val="500941944"/>
                    </a:ext>
                  </a:extLst>
                </a:gridCol>
                <a:gridCol w="533400">
                  <a:extLst>
                    <a:ext uri="{9D8B030D-6E8A-4147-A177-3AD203B41FA5}">
                      <a16:colId xmlns:a16="http://schemas.microsoft.com/office/drawing/2014/main" val="3632583960"/>
                    </a:ext>
                  </a:extLst>
                </a:gridCol>
                <a:gridCol w="857250">
                  <a:extLst>
                    <a:ext uri="{9D8B030D-6E8A-4147-A177-3AD203B41FA5}">
                      <a16:colId xmlns:a16="http://schemas.microsoft.com/office/drawing/2014/main" val="2952587659"/>
                    </a:ext>
                  </a:extLst>
                </a:gridCol>
                <a:gridCol w="1419225">
                  <a:extLst>
                    <a:ext uri="{9D8B030D-6E8A-4147-A177-3AD203B41FA5}">
                      <a16:colId xmlns:a16="http://schemas.microsoft.com/office/drawing/2014/main" val="1227062263"/>
                    </a:ext>
                  </a:extLst>
                </a:gridCol>
                <a:gridCol w="1447800">
                  <a:extLst>
                    <a:ext uri="{9D8B030D-6E8A-4147-A177-3AD203B41FA5}">
                      <a16:colId xmlns:a16="http://schemas.microsoft.com/office/drawing/2014/main" val="1682792366"/>
                    </a:ext>
                  </a:extLst>
                </a:gridCol>
              </a:tblGrid>
              <a:tr h="657225">
                <a:tc>
                  <a:txBody>
                    <a:bodyPr/>
                    <a:lstStyle/>
                    <a:p>
                      <a:pPr algn="r" fontAlgn="base">
                        <a:lnSpc>
                          <a:spcPts val="1650"/>
                        </a:lnSpc>
                      </a:pPr>
                      <a:r>
                        <a:rPr lang="en-US" sz="1400" b="1">
                          <a:effectLst/>
                          <a:latin typeface="Aptos" panose="020B0004020202020204" pitchFamily="34" charset="0"/>
                        </a:rPr>
                        <a:t>Date</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Time (UTC)</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Booster_Version</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Launch_Site</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Payload</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PAYLOAD_MASS__KG_</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Orbit</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Customer</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Mission_Outcome</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tc>
                  <a:txBody>
                    <a:bodyPr/>
                    <a:lstStyle/>
                    <a:p>
                      <a:pPr algn="r" fontAlgn="base">
                        <a:lnSpc>
                          <a:spcPts val="1650"/>
                        </a:lnSpc>
                      </a:pPr>
                      <a:r>
                        <a:rPr lang="en-US" sz="1400" b="1">
                          <a:effectLst/>
                          <a:latin typeface="Aptos" panose="020B0004020202020204" pitchFamily="34" charset="0"/>
                        </a:rPr>
                        <a:t>Landing_Outcome</a:t>
                      </a:r>
                      <a:endParaRPr lang="en-US" b="1">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9525" cap="flat" cmpd="sng" algn="ctr">
                      <a:solidFill>
                        <a:srgbClr val="196B24"/>
                      </a:solidFill>
                      <a:prstDash val="solid"/>
                      <a:round/>
                      <a:headEnd type="none" w="med" len="med"/>
                      <a:tailEnd type="none" w="med" len="med"/>
                    </a:lnB>
                    <a:noFill/>
                  </a:tcPr>
                </a:tc>
                <a:extLst>
                  <a:ext uri="{0D108BD9-81ED-4DB2-BD59-A6C34878D82A}">
                    <a16:rowId xmlns:a16="http://schemas.microsoft.com/office/drawing/2014/main" val="2728663206"/>
                  </a:ext>
                </a:extLst>
              </a:tr>
              <a:tr h="657225">
                <a:tc>
                  <a:txBody>
                    <a:bodyPr/>
                    <a:lstStyle/>
                    <a:p>
                      <a:pPr algn="r" fontAlgn="base">
                        <a:lnSpc>
                          <a:spcPts val="1650"/>
                        </a:lnSpc>
                      </a:pPr>
                      <a:r>
                        <a:rPr lang="en-US" sz="1400" dirty="0">
                          <a:effectLst/>
                          <a:latin typeface="Aptos"/>
                        </a:rPr>
                        <a:t>2010-06-04</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18:45:00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a:rPr>
                        <a:t>Fa9 v1.0 B0003</a:t>
                      </a:r>
                      <a:endParaRPr lang="en-US">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CCAFS LC-40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Dragon Spacecraft Qualification Unit</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dirty="0">
                          <a:effectLst/>
                          <a:latin typeface="Aptos"/>
                        </a:rPr>
                        <a:t>0</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LEO</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SpaceX</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Success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Failure (parachute)</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9525" cap="flat" cmpd="sng" algn="ctr">
                      <a:solidFill>
                        <a:srgbClr val="196B24"/>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extLst>
                  <a:ext uri="{0D108BD9-81ED-4DB2-BD59-A6C34878D82A}">
                    <a16:rowId xmlns:a16="http://schemas.microsoft.com/office/drawing/2014/main" val="1871279244"/>
                  </a:ext>
                </a:extLst>
              </a:tr>
              <a:tr h="952500">
                <a:tc>
                  <a:txBody>
                    <a:bodyPr/>
                    <a:lstStyle/>
                    <a:p>
                      <a:pPr algn="r" fontAlgn="base">
                        <a:lnSpc>
                          <a:spcPts val="1650"/>
                        </a:lnSpc>
                      </a:pPr>
                      <a:r>
                        <a:rPr lang="en-US" sz="1400" dirty="0">
                          <a:effectLst/>
                          <a:latin typeface="Aptos"/>
                        </a:rPr>
                        <a:t>2010-12-08</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15:43:00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F9 v1.0 B0004</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CCAFS LC-40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Dragon demo flight C1, two CubeSats, barrel of Brouere cheese</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dirty="0">
                          <a:effectLst/>
                          <a:latin typeface="Aptos"/>
                        </a:rPr>
                        <a:t>0</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LEO (ISS)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NASA (COTS) NRO</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Success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Failure (parachute)</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1093471002"/>
                  </a:ext>
                </a:extLst>
              </a:tr>
              <a:tr h="657225">
                <a:tc>
                  <a:txBody>
                    <a:bodyPr/>
                    <a:lstStyle/>
                    <a:p>
                      <a:pPr algn="r" fontAlgn="base">
                        <a:lnSpc>
                          <a:spcPts val="1650"/>
                        </a:lnSpc>
                      </a:pPr>
                      <a:r>
                        <a:rPr lang="en-US" sz="1400" dirty="0">
                          <a:effectLst/>
                          <a:latin typeface="Aptos"/>
                        </a:rPr>
                        <a:t>2012-05-22</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7:44:00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F9 v1.0 B0005</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CCAFS LC-40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Dragon demo flight C2</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dirty="0">
                          <a:effectLst/>
                          <a:latin typeface="Aptos"/>
                        </a:rPr>
                        <a:t>525</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LEO (ISS)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NASA (COTS)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Success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No attempt</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CEAF7"/>
                    </a:solidFill>
                  </a:tcPr>
                </a:tc>
                <a:extLst>
                  <a:ext uri="{0D108BD9-81ED-4DB2-BD59-A6C34878D82A}">
                    <a16:rowId xmlns:a16="http://schemas.microsoft.com/office/drawing/2014/main" val="3223494674"/>
                  </a:ext>
                </a:extLst>
              </a:tr>
              <a:tr h="657225">
                <a:tc>
                  <a:txBody>
                    <a:bodyPr/>
                    <a:lstStyle/>
                    <a:p>
                      <a:pPr algn="r" fontAlgn="base">
                        <a:lnSpc>
                          <a:spcPts val="1650"/>
                        </a:lnSpc>
                      </a:pPr>
                      <a:r>
                        <a:rPr lang="en-US" sz="1400" dirty="0">
                          <a:effectLst/>
                          <a:latin typeface="Aptos"/>
                        </a:rPr>
                        <a:t>2012-10-08</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0:35:00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F9 v1.0 B0006</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CCAFS LC-40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SpaceX CRS-1</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dirty="0">
                          <a:effectLst/>
                          <a:latin typeface="Aptos"/>
                        </a:rPr>
                        <a:t>500</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LEO (ISS)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NASA (CRS)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Success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tc>
                  <a:txBody>
                    <a:bodyPr/>
                    <a:lstStyle/>
                    <a:p>
                      <a:pPr algn="r" fontAlgn="base">
                        <a:lnSpc>
                          <a:spcPts val="1650"/>
                        </a:lnSpc>
                      </a:pPr>
                      <a:r>
                        <a:rPr lang="en-US" sz="1400">
                          <a:effectLst/>
                          <a:latin typeface="Aptos" panose="020B0004020202020204" pitchFamily="34" charset="0"/>
                        </a:rPr>
                        <a:t>No attempt</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noFill/>
                  </a:tcPr>
                </a:tc>
                <a:extLst>
                  <a:ext uri="{0D108BD9-81ED-4DB2-BD59-A6C34878D82A}">
                    <a16:rowId xmlns:a16="http://schemas.microsoft.com/office/drawing/2014/main" val="1848072206"/>
                  </a:ext>
                </a:extLst>
              </a:tr>
              <a:tr h="657225">
                <a:tc>
                  <a:txBody>
                    <a:bodyPr/>
                    <a:lstStyle/>
                    <a:p>
                      <a:pPr algn="r" fontAlgn="base">
                        <a:lnSpc>
                          <a:spcPts val="1650"/>
                        </a:lnSpc>
                      </a:pPr>
                      <a:r>
                        <a:rPr lang="en-US" sz="1400" dirty="0">
                          <a:effectLst/>
                          <a:latin typeface="Aptos"/>
                        </a:rPr>
                        <a:t>2013-03-01</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15:10:00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F9 v1.0 B0007</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CCAFS LC-40</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SpaceX CRS-2</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dirty="0">
                          <a:effectLst/>
                          <a:latin typeface="Aptos"/>
                        </a:rPr>
                        <a:t>677</a:t>
                      </a:r>
                      <a:endParaRPr lang="en-US" dirty="0">
                        <a:effectLst/>
                        <a:latin typeface="Aptos"/>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LEO (ISS)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NASA (CRS)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Success</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tc>
                  <a:txBody>
                    <a:bodyPr/>
                    <a:lstStyle/>
                    <a:p>
                      <a:pPr algn="r" fontAlgn="base">
                        <a:lnSpc>
                          <a:spcPts val="1650"/>
                        </a:lnSpc>
                      </a:pPr>
                      <a:r>
                        <a:rPr lang="en-US" sz="1400">
                          <a:effectLst/>
                          <a:latin typeface="Aptos" panose="020B0004020202020204" pitchFamily="34" charset="0"/>
                        </a:rPr>
                        <a:t>No attempt</a:t>
                      </a:r>
                      <a:endParaRPr lang="en-US">
                        <a:effectLst/>
                      </a:endParaRPr>
                    </a:p>
                  </a:txBody>
                  <a:tcPr marL="54207" marR="54207" marT="27099" marB="27099"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9525" cap="flat" cmpd="sng" algn="ctr">
                      <a:solidFill>
                        <a:srgbClr val="196B24"/>
                      </a:solidFill>
                      <a:prstDash val="solid"/>
                      <a:round/>
                      <a:headEnd type="none" w="med" len="med"/>
                      <a:tailEnd type="none" w="med" len="med"/>
                    </a:lnB>
                    <a:solidFill>
                      <a:srgbClr val="DCEAF7"/>
                    </a:solidFill>
                  </a:tcPr>
                </a:tc>
                <a:extLst>
                  <a:ext uri="{0D108BD9-81ED-4DB2-BD59-A6C34878D82A}">
                    <a16:rowId xmlns:a16="http://schemas.microsoft.com/office/drawing/2014/main" val="3891540427"/>
                  </a:ext>
                </a:extLst>
              </a:tr>
            </a:tbl>
          </a:graphicData>
        </a:graphic>
      </p:graphicFrame>
    </p:spTree>
    <p:extLst>
      <p:ext uri="{BB962C8B-B14F-4D97-AF65-F5344CB8AC3E}">
        <p14:creationId xmlns:p14="http://schemas.microsoft.com/office/powerpoint/2010/main" val="33511808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711504" cy="4211817"/>
          </a:xfrm>
          <a:prstGeom prst="rect">
            <a:avLst/>
          </a:prstGeom>
        </p:spPr>
        <p:txBody>
          <a:bodyPr vert="horz" lIns="91440" tIns="45720" rIns="91440" bIns="45720" rtlCol="0" anchor="t">
            <a:normAutofit/>
          </a:bodyPr>
          <a:lstStyle/>
          <a:p>
            <a:r>
              <a:rPr lang="en-US">
                <a:solidFill>
                  <a:schemeClr val="accent3">
                    <a:lumMod val="25000"/>
                  </a:schemeClr>
                </a:solidFill>
                <a:ea typeface="+mn-lt"/>
                <a:cs typeface="+mn-lt"/>
              </a:rPr>
              <a:t>The data shows five SpaceX launches from </a:t>
            </a:r>
            <a:r>
              <a:rPr lang="en-US" b="1">
                <a:solidFill>
                  <a:schemeClr val="accent3">
                    <a:lumMod val="25000"/>
                  </a:schemeClr>
                </a:solidFill>
                <a:ea typeface="+mn-lt"/>
                <a:cs typeface="+mn-lt"/>
              </a:rPr>
              <a:t>2010 to 2013</a:t>
            </a:r>
            <a:r>
              <a:rPr lang="en-US">
                <a:solidFill>
                  <a:schemeClr val="accent3">
                    <a:lumMod val="25000"/>
                  </a:schemeClr>
                </a:solidFill>
                <a:ea typeface="+mn-lt"/>
                <a:cs typeface="+mn-lt"/>
              </a:rPr>
              <a:t> at </a:t>
            </a:r>
            <a:r>
              <a:rPr lang="en-US" b="1">
                <a:solidFill>
                  <a:schemeClr val="accent3">
                    <a:lumMod val="25000"/>
                  </a:schemeClr>
                </a:solidFill>
                <a:ea typeface="+mn-lt"/>
                <a:cs typeface="+mn-lt"/>
              </a:rPr>
              <a:t>CCAFS LC-40</a:t>
            </a:r>
            <a:r>
              <a:rPr lang="en-US">
                <a:solidFill>
                  <a:schemeClr val="accent3">
                    <a:lumMod val="25000"/>
                  </a:schemeClr>
                </a:solidFill>
                <a:ea typeface="+mn-lt"/>
                <a:cs typeface="+mn-lt"/>
              </a:rPr>
              <a:t>, with the following insights:</a:t>
            </a:r>
            <a:endParaRPr lang="en-US">
              <a:solidFill>
                <a:schemeClr val="accent3">
                  <a:lumMod val="25000"/>
                </a:schemeClr>
              </a:solidFill>
            </a:endParaRPr>
          </a:p>
          <a:p>
            <a:pPr lvl="1">
              <a:buFont typeface="Courier New" panose="020B0604020202020204" pitchFamily="34" charset="0"/>
              <a:buChar char="o"/>
            </a:pPr>
            <a:r>
              <a:rPr lang="en-US" sz="2800" b="1">
                <a:solidFill>
                  <a:schemeClr val="accent3">
                    <a:lumMod val="25000"/>
                  </a:schemeClr>
                </a:solidFill>
                <a:ea typeface="+mn-lt"/>
                <a:cs typeface="+mn-lt"/>
              </a:rPr>
              <a:t>Mission Outcomes</a:t>
            </a:r>
            <a:r>
              <a:rPr lang="en-US" sz="2800">
                <a:solidFill>
                  <a:schemeClr val="accent3">
                    <a:lumMod val="25000"/>
                  </a:schemeClr>
                </a:solidFill>
                <a:ea typeface="+mn-lt"/>
                <a:cs typeface="+mn-lt"/>
              </a:rPr>
              <a:t>: All missions were successful despite challenges in landing technology.</a:t>
            </a:r>
            <a:endParaRPr lang="en-US" sz="2800">
              <a:solidFill>
                <a:schemeClr val="accent3">
                  <a:lumMod val="25000"/>
                </a:schemeClr>
              </a:solidFill>
            </a:endParaRPr>
          </a:p>
          <a:p>
            <a:pPr lvl="1">
              <a:buFont typeface="Courier New" panose="020B0604020202020204" pitchFamily="34" charset="0"/>
              <a:buChar char="o"/>
            </a:pPr>
            <a:r>
              <a:rPr lang="en-US" sz="2800" b="1">
                <a:solidFill>
                  <a:schemeClr val="accent3">
                    <a:lumMod val="25000"/>
                  </a:schemeClr>
                </a:solidFill>
                <a:ea typeface="+mn-lt"/>
                <a:cs typeface="+mn-lt"/>
              </a:rPr>
              <a:t>Landing Outcomes</a:t>
            </a:r>
            <a:r>
              <a:rPr lang="en-US" sz="2800">
                <a:solidFill>
                  <a:schemeClr val="accent3">
                    <a:lumMod val="25000"/>
                  </a:schemeClr>
                </a:solidFill>
                <a:ea typeface="+mn-lt"/>
                <a:cs typeface="+mn-lt"/>
              </a:rPr>
              <a:t>: Early missions had either parachute failures or no landing attempts.</a:t>
            </a:r>
            <a:endParaRPr lang="en-US" sz="2800">
              <a:solidFill>
                <a:schemeClr val="accent3">
                  <a:lumMod val="25000"/>
                </a:schemeClr>
              </a:solidFill>
            </a:endParaRPr>
          </a:p>
          <a:p>
            <a:pPr lvl="1">
              <a:buFont typeface="Courier New" panose="020B0604020202020204" pitchFamily="34" charset="0"/>
              <a:buChar char="o"/>
            </a:pPr>
            <a:r>
              <a:rPr lang="en-US" sz="2800" b="1">
                <a:solidFill>
                  <a:schemeClr val="accent3">
                    <a:lumMod val="25000"/>
                  </a:schemeClr>
                </a:solidFill>
                <a:ea typeface="+mn-lt"/>
                <a:cs typeface="+mn-lt"/>
              </a:rPr>
              <a:t>Payload Trends</a:t>
            </a:r>
            <a:r>
              <a:rPr lang="en-US" sz="2800">
                <a:solidFill>
                  <a:schemeClr val="accent3">
                    <a:lumMod val="25000"/>
                  </a:schemeClr>
                </a:solidFill>
                <a:ea typeface="+mn-lt"/>
                <a:cs typeface="+mn-lt"/>
              </a:rPr>
              <a:t>: Initial payloads were either light or test payloads, reflecting early development stages.</a:t>
            </a:r>
            <a:endParaRPr lang="en-US" sz="2800">
              <a:solidFill>
                <a:schemeClr val="accent3">
                  <a:lumMod val="25000"/>
                </a:schemeClr>
              </a:solidFill>
            </a:endParaRPr>
          </a:p>
          <a:p>
            <a:pPr lvl="1">
              <a:buFont typeface="Courier New" panose="020B0604020202020204" pitchFamily="34" charset="0"/>
              <a:buChar char="o"/>
            </a:pPr>
            <a:r>
              <a:rPr lang="en-US" sz="2800" b="1">
                <a:solidFill>
                  <a:schemeClr val="accent3">
                    <a:lumMod val="25000"/>
                  </a:schemeClr>
                </a:solidFill>
                <a:ea typeface="+mn-lt"/>
                <a:cs typeface="+mn-lt"/>
              </a:rPr>
              <a:t>Orbit</a:t>
            </a:r>
            <a:r>
              <a:rPr lang="en-US" sz="2800">
                <a:solidFill>
                  <a:schemeClr val="accent3">
                    <a:lumMod val="25000"/>
                  </a:schemeClr>
                </a:solidFill>
                <a:ea typeface="+mn-lt"/>
                <a:cs typeface="+mn-lt"/>
              </a:rPr>
              <a:t>: Most missions targeted Low Earth Orbit (LEO) for research and resupply purposes.</a:t>
            </a:r>
            <a:endParaRPr lang="en-US" sz="2800">
              <a:solidFill>
                <a:schemeClr val="accent3">
                  <a:lumMod val="25000"/>
                </a:schemeClr>
              </a:solidFill>
            </a:endParaRPr>
          </a:p>
          <a:p>
            <a:pPr>
              <a:lnSpc>
                <a:spcPct val="100000"/>
              </a:lnSpc>
              <a:spcBef>
                <a:spcPts val="1400"/>
              </a:spcBef>
            </a:pPr>
            <a:endParaRPr lang="en-US"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56407293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a:extLst>
              <a:ext uri="{FF2B5EF4-FFF2-40B4-BE49-F238E27FC236}">
                <a16:creationId xmlns:a16="http://schemas.microsoft.com/office/drawing/2014/main" id="{DD70632B-8935-DC97-B6DF-43D3ED447834}"/>
              </a:ext>
            </a:extLst>
          </p:cNvPr>
          <p:cNvGraphicFramePr>
            <a:graphicFrameLocks noGrp="1"/>
          </p:cNvGraphicFramePr>
          <p:nvPr>
            <p:extLst>
              <p:ext uri="{D42A27DB-BD31-4B8C-83A1-F6EECF244321}">
                <p14:modId xmlns:p14="http://schemas.microsoft.com/office/powerpoint/2010/main" val="214258215"/>
              </p:ext>
            </p:extLst>
          </p:nvPr>
        </p:nvGraphicFramePr>
        <p:xfrm>
          <a:off x="803320" y="1712890"/>
          <a:ext cx="4482932" cy="3034042"/>
        </p:xfrm>
        <a:graphic>
          <a:graphicData uri="http://schemas.openxmlformats.org/drawingml/2006/table">
            <a:tbl>
              <a:tblPr bandRow="1">
                <a:tableStyleId>{D27102A9-8310-4765-A935-A1911B00CA55}</a:tableStyleId>
              </a:tblPr>
              <a:tblGrid>
                <a:gridCol w="4482932">
                  <a:extLst>
                    <a:ext uri="{9D8B030D-6E8A-4147-A177-3AD203B41FA5}">
                      <a16:colId xmlns:a16="http://schemas.microsoft.com/office/drawing/2014/main" val="733493902"/>
                    </a:ext>
                  </a:extLst>
                </a:gridCol>
              </a:tblGrid>
              <a:tr h="1517021">
                <a:tc>
                  <a:txBody>
                    <a:bodyPr/>
                    <a:lstStyle/>
                    <a:p>
                      <a:pPr algn="ctr" fontAlgn="base">
                        <a:lnSpc>
                          <a:spcPts val="2400"/>
                        </a:lnSpc>
                      </a:pPr>
                      <a:r>
                        <a:rPr lang="en-US" sz="2400">
                          <a:effectLst/>
                        </a:rPr>
                        <a:t>SUM(PAYLOAD_MASS__KG_)</a:t>
                      </a:r>
                      <a:endParaRPr lang="en-US" sz="2400" dirty="0">
                        <a:effectLst/>
                      </a:endParaRPr>
                    </a:p>
                  </a:txBody>
                  <a:tcPr anchor="ctr"/>
                </a:tc>
                <a:extLst>
                  <a:ext uri="{0D108BD9-81ED-4DB2-BD59-A6C34878D82A}">
                    <a16:rowId xmlns:a16="http://schemas.microsoft.com/office/drawing/2014/main" val="2815150213"/>
                  </a:ext>
                </a:extLst>
              </a:tr>
              <a:tr h="1517021">
                <a:tc>
                  <a:txBody>
                    <a:bodyPr/>
                    <a:lstStyle/>
                    <a:p>
                      <a:pPr algn="ctr" fontAlgn="base">
                        <a:lnSpc>
                          <a:spcPts val="2400"/>
                        </a:lnSpc>
                      </a:pPr>
                      <a:r>
                        <a:rPr lang="en-US" sz="2400" dirty="0">
                          <a:effectLst/>
                        </a:rPr>
                        <a:t>45596</a:t>
                      </a:r>
                    </a:p>
                  </a:txBody>
                  <a:tcPr anchor="ctr"/>
                </a:tc>
                <a:extLst>
                  <a:ext uri="{0D108BD9-81ED-4DB2-BD59-A6C34878D82A}">
                    <a16:rowId xmlns:a16="http://schemas.microsoft.com/office/drawing/2014/main" val="116697607"/>
                  </a:ext>
                </a:extLst>
              </a:tr>
            </a:tbl>
          </a:graphicData>
        </a:graphic>
      </p:graphicFrame>
      <p:sp>
        <p:nvSpPr>
          <p:cNvPr id="7" name="TextBox 6">
            <a:extLst>
              <a:ext uri="{FF2B5EF4-FFF2-40B4-BE49-F238E27FC236}">
                <a16:creationId xmlns:a16="http://schemas.microsoft.com/office/drawing/2014/main" id="{CBDA739F-D9D3-86EB-A3FF-1DB8A485F7C1}"/>
              </a:ext>
            </a:extLst>
          </p:cNvPr>
          <p:cNvSpPr txBox="1"/>
          <p:nvPr/>
        </p:nvSpPr>
        <p:spPr>
          <a:xfrm>
            <a:off x="5539054" y="1699305"/>
            <a:ext cx="5956073" cy="49552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457200" indent="-457200">
              <a:buFont typeface="Wingdings"/>
              <a:buChar char="§"/>
            </a:pPr>
            <a:r>
              <a:rPr lang="en-US" sz="2400" b="1">
                <a:ea typeface="+mn-lt"/>
                <a:cs typeface="+mn-lt"/>
              </a:rPr>
              <a:t>Query Result</a:t>
            </a:r>
            <a:r>
              <a:rPr lang="en-US" sz="2400">
                <a:ea typeface="+mn-lt"/>
                <a:cs typeface="+mn-lt"/>
              </a:rPr>
              <a:t>: The total payload mass carried by boosters for NASA (CRS) missions is </a:t>
            </a:r>
            <a:r>
              <a:rPr lang="en-US" sz="2400" b="1">
                <a:ea typeface="+mn-lt"/>
                <a:cs typeface="+mn-lt"/>
              </a:rPr>
              <a:t>45,596 kg</a:t>
            </a:r>
            <a:r>
              <a:rPr lang="en-US" sz="2400">
                <a:ea typeface="+mn-lt"/>
                <a:cs typeface="+mn-lt"/>
              </a:rPr>
              <a:t>.</a:t>
            </a:r>
            <a:endParaRPr lang="en-US" sz="2400"/>
          </a:p>
          <a:p>
            <a:pPr marL="457200" indent="-457200">
              <a:buFont typeface="Wingdings"/>
              <a:buChar char="§"/>
            </a:pPr>
            <a:endParaRPr lang="en-US" sz="2400" dirty="0">
              <a:ea typeface="+mn-lt"/>
              <a:cs typeface="+mn-lt"/>
            </a:endParaRPr>
          </a:p>
          <a:p>
            <a:pPr marL="457200" indent="-457200">
              <a:buFont typeface="Wingdings"/>
              <a:buChar char="§"/>
            </a:pPr>
            <a:r>
              <a:rPr lang="en-US" sz="2400">
                <a:ea typeface="+mn-lt"/>
                <a:cs typeface="+mn-lt"/>
              </a:rPr>
              <a:t>This query highlights SpaceX’s significant contribution to NASA’s Commercial Resupply Services (CRS), reflecting the boosters’ ability to handle substantial payloads for resupplying the International Space Station and conducting experiments in Low Earth Orbit (LEO).</a:t>
            </a:r>
            <a:endParaRPr lang="en-US" sz="2400" dirty="0"/>
          </a:p>
          <a:p>
            <a:pPr marL="457200" indent="-457200" algn="l">
              <a:buFont typeface="Wingdings"/>
              <a:buChar char="§"/>
            </a:pPr>
            <a:endParaRPr lang="en-US" sz="2800" dirty="0"/>
          </a:p>
        </p:txBody>
      </p:sp>
    </p:spTree>
    <p:extLst>
      <p:ext uri="{BB962C8B-B14F-4D97-AF65-F5344CB8AC3E}">
        <p14:creationId xmlns:p14="http://schemas.microsoft.com/office/powerpoint/2010/main" val="4010014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65720" y="1611733"/>
            <a:ext cx="10510987" cy="4946500"/>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US" b="1">
                <a:solidFill>
                  <a:schemeClr val="accent3">
                    <a:lumMod val="25000"/>
                  </a:schemeClr>
                </a:solidFill>
                <a:latin typeface="IBM Plex Mono Text"/>
              </a:rPr>
              <a:t>Key Result</a:t>
            </a:r>
            <a:endParaRPr lang="en-US"/>
          </a:p>
          <a:p>
            <a:pPr marL="0" indent="0">
              <a:buNone/>
            </a:pPr>
            <a:r>
              <a:rPr lang="en-US" dirty="0">
                <a:solidFill>
                  <a:schemeClr val="accent3">
                    <a:lumMod val="25000"/>
                  </a:schemeClr>
                </a:solidFill>
                <a:latin typeface="IBM Plex Mono Text"/>
              </a:rPr>
              <a:t>The final model accurately predicts </a:t>
            </a:r>
            <a:r>
              <a:rPr lang="en-US" sz="2800" dirty="0">
                <a:solidFill>
                  <a:schemeClr val="accent3">
                    <a:lumMod val="25000"/>
                  </a:schemeClr>
                </a:solidFill>
                <a:latin typeface="IBM Plex Mono Text"/>
              </a:rPr>
              <a:t>the </a:t>
            </a:r>
            <a:r>
              <a:rPr lang="en-US" dirty="0">
                <a:solidFill>
                  <a:schemeClr val="accent3">
                    <a:lumMod val="25000"/>
                  </a:schemeClr>
                </a:solidFill>
                <a:latin typeface="IBM Plex Mono Text"/>
              </a:rPr>
              <a:t>success of Falcon 9 first-stage landings, providing valuable insights </a:t>
            </a:r>
            <a:r>
              <a:rPr lang="en-US" sz="2800" dirty="0">
                <a:solidFill>
                  <a:schemeClr val="accent3">
                    <a:lumMod val="25000"/>
                  </a:schemeClr>
                </a:solidFill>
                <a:latin typeface="IBM Plex Mono Text"/>
              </a:rPr>
              <a:t>for </a:t>
            </a:r>
            <a:r>
              <a:rPr lang="en-US" dirty="0">
                <a:solidFill>
                  <a:schemeClr val="accent3">
                    <a:lumMod val="25000"/>
                  </a:schemeClr>
                </a:solidFill>
                <a:latin typeface="IBM Plex Mono Text"/>
              </a:rPr>
              <a:t>cost reduction and competitive bidding</a:t>
            </a:r>
            <a:r>
              <a:rPr lang="en-US" sz="2800" dirty="0">
                <a:solidFill>
                  <a:schemeClr val="accent3">
                    <a:lumMod val="25000"/>
                  </a:schemeClr>
                </a:solidFill>
                <a:latin typeface="IBM Plex Mono Text"/>
              </a:rPr>
              <a:t>.</a:t>
            </a:r>
            <a:endParaRPr lang="en-US" dirty="0">
              <a:solidFill>
                <a:schemeClr val="accent3">
                  <a:lumMod val="25000"/>
                </a:schemeClr>
              </a:solidFill>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300" dirty="0">
                <a:solidFill>
                  <a:srgbClr val="0B49CB"/>
                </a:solidFill>
                <a:latin typeface="Abadi"/>
              </a:rPr>
              <a:t>Executive Summary</a:t>
            </a:r>
            <a:endParaRPr lang="en-US" sz="4300">
              <a:solidFill>
                <a:srgbClr val="0B49CB"/>
              </a:solidFill>
            </a:endParaRPr>
          </a:p>
        </p:txBody>
      </p:sp>
    </p:spTree>
    <p:extLst>
      <p:ext uri="{BB962C8B-B14F-4D97-AF65-F5344CB8AC3E}">
        <p14:creationId xmlns:p14="http://schemas.microsoft.com/office/powerpoint/2010/main" val="69618093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6" name="Table 5">
            <a:extLst>
              <a:ext uri="{FF2B5EF4-FFF2-40B4-BE49-F238E27FC236}">
                <a16:creationId xmlns:a16="http://schemas.microsoft.com/office/drawing/2014/main" id="{1C8D431D-4F8D-609B-8EC1-FC33C5496855}"/>
              </a:ext>
            </a:extLst>
          </p:cNvPr>
          <p:cNvGraphicFramePr>
            <a:graphicFrameLocks noGrp="1"/>
          </p:cNvGraphicFramePr>
          <p:nvPr>
            <p:extLst>
              <p:ext uri="{D42A27DB-BD31-4B8C-83A1-F6EECF244321}">
                <p14:modId xmlns:p14="http://schemas.microsoft.com/office/powerpoint/2010/main" val="1033735123"/>
              </p:ext>
            </p:extLst>
          </p:nvPr>
        </p:nvGraphicFramePr>
        <p:xfrm>
          <a:off x="803320" y="1712890"/>
          <a:ext cx="4482932" cy="3034042"/>
        </p:xfrm>
        <a:graphic>
          <a:graphicData uri="http://schemas.openxmlformats.org/drawingml/2006/table">
            <a:tbl>
              <a:tblPr bandRow="1">
                <a:tableStyleId>{D27102A9-8310-4765-A935-A1911B00CA55}</a:tableStyleId>
              </a:tblPr>
              <a:tblGrid>
                <a:gridCol w="4482932">
                  <a:extLst>
                    <a:ext uri="{9D8B030D-6E8A-4147-A177-3AD203B41FA5}">
                      <a16:colId xmlns:a16="http://schemas.microsoft.com/office/drawing/2014/main" val="733493902"/>
                    </a:ext>
                  </a:extLst>
                </a:gridCol>
              </a:tblGrid>
              <a:tr h="1517021">
                <a:tc>
                  <a:txBody>
                    <a:bodyPr/>
                    <a:lstStyle/>
                    <a:p>
                      <a:pPr lvl="0" algn="ctr">
                        <a:lnSpc>
                          <a:spcPts val="2400"/>
                        </a:lnSpc>
                        <a:buNone/>
                      </a:pPr>
                      <a:r>
                        <a:rPr lang="en-US" sz="2400" u="none" strike="noStrike" noProof="0">
                          <a:effectLst/>
                        </a:rPr>
                        <a:t>AVG(PAYLOAD_MASS__KG_)</a:t>
                      </a:r>
                      <a:endParaRPr lang="en-US" sz="2400" u="none" strike="noStrike" noProof="0"/>
                    </a:p>
                  </a:txBody>
                  <a:tcPr anchor="ctr"/>
                </a:tc>
                <a:extLst>
                  <a:ext uri="{0D108BD9-81ED-4DB2-BD59-A6C34878D82A}">
                    <a16:rowId xmlns:a16="http://schemas.microsoft.com/office/drawing/2014/main" val="2815150213"/>
                  </a:ext>
                </a:extLst>
              </a:tr>
              <a:tr h="1517021">
                <a:tc>
                  <a:txBody>
                    <a:bodyPr/>
                    <a:lstStyle/>
                    <a:p>
                      <a:pPr lvl="0" algn="ctr">
                        <a:lnSpc>
                          <a:spcPts val="2400"/>
                        </a:lnSpc>
                        <a:buNone/>
                      </a:pPr>
                      <a:r>
                        <a:rPr lang="en-US" sz="2400" u="none" strike="noStrike" noProof="0" dirty="0">
                          <a:effectLst/>
                        </a:rPr>
                        <a:t>2928.4</a:t>
                      </a:r>
                      <a:endParaRPr lang="en-US" sz="2400">
                        <a:effectLst/>
                      </a:endParaRPr>
                    </a:p>
                  </a:txBody>
                  <a:tcPr anchor="ctr"/>
                </a:tc>
                <a:extLst>
                  <a:ext uri="{0D108BD9-81ED-4DB2-BD59-A6C34878D82A}">
                    <a16:rowId xmlns:a16="http://schemas.microsoft.com/office/drawing/2014/main" val="116697607"/>
                  </a:ext>
                </a:extLst>
              </a:tr>
            </a:tbl>
          </a:graphicData>
        </a:graphic>
      </p:graphicFrame>
      <p:sp>
        <p:nvSpPr>
          <p:cNvPr id="7" name="TextBox 6">
            <a:extLst>
              <a:ext uri="{FF2B5EF4-FFF2-40B4-BE49-F238E27FC236}">
                <a16:creationId xmlns:a16="http://schemas.microsoft.com/office/drawing/2014/main" id="{D9C4FD18-D40D-2A09-20B5-3A11EE9488CB}"/>
              </a:ext>
            </a:extLst>
          </p:cNvPr>
          <p:cNvSpPr txBox="1"/>
          <p:nvPr/>
        </p:nvSpPr>
        <p:spPr>
          <a:xfrm>
            <a:off x="6289018" y="1746949"/>
            <a:ext cx="4907340" cy="526297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342900" indent="-342900">
              <a:buFont typeface="Wingdings"/>
              <a:buChar char="§"/>
            </a:pPr>
            <a:r>
              <a:rPr lang="en-US" sz="2400" b="1">
                <a:ea typeface="+mn-lt"/>
                <a:cs typeface="+mn-lt"/>
              </a:rPr>
              <a:t>Query Result</a:t>
            </a:r>
            <a:r>
              <a:rPr lang="en-US" sz="2400">
                <a:ea typeface="+mn-lt"/>
                <a:cs typeface="+mn-lt"/>
              </a:rPr>
              <a:t>: The average payload mass carried by the </a:t>
            </a:r>
            <a:r>
              <a:rPr lang="en-US" sz="2400" b="1">
                <a:ea typeface="+mn-lt"/>
                <a:cs typeface="+mn-lt"/>
              </a:rPr>
              <a:t>F9 v1.1</a:t>
            </a:r>
            <a:r>
              <a:rPr lang="en-US" sz="2400">
                <a:ea typeface="+mn-lt"/>
                <a:cs typeface="+mn-lt"/>
              </a:rPr>
              <a:t> booster version is </a:t>
            </a:r>
            <a:r>
              <a:rPr lang="en-US" sz="2400" b="1">
                <a:ea typeface="+mn-lt"/>
                <a:cs typeface="+mn-lt"/>
              </a:rPr>
              <a:t>2,928.4 kg</a:t>
            </a:r>
            <a:r>
              <a:rPr lang="en-US" sz="2400">
                <a:ea typeface="+mn-lt"/>
                <a:cs typeface="+mn-lt"/>
              </a:rPr>
              <a:t>.</a:t>
            </a:r>
            <a:endParaRPr lang="en-US" sz="2400" dirty="0"/>
          </a:p>
          <a:p>
            <a:pPr marL="342900" indent="-342900">
              <a:buFont typeface="Wingdings"/>
              <a:buChar char="§"/>
            </a:pPr>
            <a:endParaRPr lang="en-US" sz="2400" dirty="0">
              <a:ea typeface="+mn-lt"/>
              <a:cs typeface="+mn-lt"/>
            </a:endParaRPr>
          </a:p>
          <a:p>
            <a:pPr marL="342900" indent="-342900">
              <a:buFont typeface="Wingdings"/>
              <a:buChar char="§"/>
            </a:pPr>
            <a:r>
              <a:rPr lang="en-US" sz="2400">
                <a:ea typeface="+mn-lt"/>
                <a:cs typeface="+mn-lt"/>
              </a:rPr>
              <a:t>This result showcases </a:t>
            </a:r>
            <a:r>
              <a:rPr lang="en-US" sz="2400" dirty="0">
                <a:ea typeface="+mn-lt"/>
                <a:cs typeface="+mn-lt"/>
              </a:rPr>
              <a:t>the payload handling capacity of the Falcon 9 v1.1 booster. It reflects its reliability in medium payload missions, likely designed to optimize costs while maintaining efficiency for Low Earth Orbit (LEO) and other target orbits.</a:t>
            </a:r>
            <a:endParaRPr lang="en-US" sz="2400" dirty="0"/>
          </a:p>
          <a:p>
            <a:pPr marL="342900" indent="-342900" algn="l">
              <a:buFont typeface="Wingdings"/>
              <a:buChar char="§"/>
            </a:pPr>
            <a:endParaRPr lang="en-US" sz="2400" dirty="0"/>
          </a:p>
        </p:txBody>
      </p:sp>
    </p:spTree>
    <p:extLst>
      <p:ext uri="{BB962C8B-B14F-4D97-AF65-F5344CB8AC3E}">
        <p14:creationId xmlns:p14="http://schemas.microsoft.com/office/powerpoint/2010/main" val="273556052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6" name="Table 5">
            <a:extLst>
              <a:ext uri="{FF2B5EF4-FFF2-40B4-BE49-F238E27FC236}">
                <a16:creationId xmlns:a16="http://schemas.microsoft.com/office/drawing/2014/main" id="{2225CF6C-7B1C-04BF-1DD8-1A1C02AAE5D9}"/>
              </a:ext>
            </a:extLst>
          </p:cNvPr>
          <p:cNvGraphicFramePr>
            <a:graphicFrameLocks noGrp="1"/>
          </p:cNvGraphicFramePr>
          <p:nvPr>
            <p:extLst>
              <p:ext uri="{D42A27DB-BD31-4B8C-83A1-F6EECF244321}">
                <p14:modId xmlns:p14="http://schemas.microsoft.com/office/powerpoint/2010/main" val="4031450839"/>
              </p:ext>
            </p:extLst>
          </p:nvPr>
        </p:nvGraphicFramePr>
        <p:xfrm>
          <a:off x="803320" y="1712890"/>
          <a:ext cx="4482932" cy="3034042"/>
        </p:xfrm>
        <a:graphic>
          <a:graphicData uri="http://schemas.openxmlformats.org/drawingml/2006/table">
            <a:tbl>
              <a:tblPr bandRow="1">
                <a:tableStyleId>{D27102A9-8310-4765-A935-A1911B00CA55}</a:tableStyleId>
              </a:tblPr>
              <a:tblGrid>
                <a:gridCol w="4482932">
                  <a:extLst>
                    <a:ext uri="{9D8B030D-6E8A-4147-A177-3AD203B41FA5}">
                      <a16:colId xmlns:a16="http://schemas.microsoft.com/office/drawing/2014/main" val="733493902"/>
                    </a:ext>
                  </a:extLst>
                </a:gridCol>
              </a:tblGrid>
              <a:tr h="1517021">
                <a:tc>
                  <a:txBody>
                    <a:bodyPr/>
                    <a:lstStyle/>
                    <a:p>
                      <a:pPr lvl="0" algn="ctr">
                        <a:lnSpc>
                          <a:spcPts val="2400"/>
                        </a:lnSpc>
                        <a:buNone/>
                      </a:pPr>
                      <a:r>
                        <a:rPr lang="en-US" sz="2400" u="none" strike="noStrike" noProof="0">
                          <a:solidFill>
                            <a:srgbClr val="000000"/>
                          </a:solidFill>
                          <a:effectLst/>
                        </a:rPr>
                        <a:t>MIN(Date)</a:t>
                      </a:r>
                      <a:endParaRPr lang="en-US" sz="2400"/>
                    </a:p>
                  </a:txBody>
                  <a:tcPr anchor="ctr"/>
                </a:tc>
                <a:extLst>
                  <a:ext uri="{0D108BD9-81ED-4DB2-BD59-A6C34878D82A}">
                    <a16:rowId xmlns:a16="http://schemas.microsoft.com/office/drawing/2014/main" val="2815150213"/>
                  </a:ext>
                </a:extLst>
              </a:tr>
              <a:tr h="1517021">
                <a:tc>
                  <a:txBody>
                    <a:bodyPr/>
                    <a:lstStyle/>
                    <a:p>
                      <a:pPr lvl="0" algn="ctr">
                        <a:lnSpc>
                          <a:spcPts val="2400"/>
                        </a:lnSpc>
                        <a:buNone/>
                      </a:pPr>
                      <a:r>
                        <a:rPr lang="en-US" sz="2400" u="none" strike="noStrike" noProof="0" dirty="0">
                          <a:solidFill>
                            <a:srgbClr val="000000"/>
                          </a:solidFill>
                          <a:effectLst/>
                        </a:rPr>
                        <a:t>2015-12-22</a:t>
                      </a:r>
                      <a:endParaRPr lang="en-US" sz="2400"/>
                    </a:p>
                  </a:txBody>
                  <a:tcPr anchor="ctr"/>
                </a:tc>
                <a:extLst>
                  <a:ext uri="{0D108BD9-81ED-4DB2-BD59-A6C34878D82A}">
                    <a16:rowId xmlns:a16="http://schemas.microsoft.com/office/drawing/2014/main" val="116697607"/>
                  </a:ext>
                </a:extLst>
              </a:tr>
            </a:tbl>
          </a:graphicData>
        </a:graphic>
      </p:graphicFrame>
      <p:sp>
        <p:nvSpPr>
          <p:cNvPr id="11" name="TextBox 10">
            <a:extLst>
              <a:ext uri="{FF2B5EF4-FFF2-40B4-BE49-F238E27FC236}">
                <a16:creationId xmlns:a16="http://schemas.microsoft.com/office/drawing/2014/main" id="{0FE60603-A1BB-A6CA-2A98-1C0C6A0EF82F}"/>
              </a:ext>
            </a:extLst>
          </p:cNvPr>
          <p:cNvSpPr txBox="1"/>
          <p:nvPr/>
        </p:nvSpPr>
        <p:spPr>
          <a:xfrm>
            <a:off x="6034917" y="1731068"/>
            <a:ext cx="5050272"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Wingdings"/>
              <a:buChar char="§"/>
            </a:pPr>
            <a:r>
              <a:rPr lang="en-US" sz="2400" b="1"/>
              <a:t>Query Result</a:t>
            </a:r>
            <a:r>
              <a:rPr lang="en-US" sz="2400"/>
              <a:t>: The first successful ground landing occurred on </a:t>
            </a:r>
            <a:r>
              <a:rPr lang="en-US" sz="2400" b="1"/>
              <a:t>2015-12-22</a:t>
            </a:r>
            <a:r>
              <a:rPr lang="en-US" sz="2400"/>
              <a:t>.</a:t>
            </a:r>
            <a:endParaRPr lang="en-US" sz="2400" dirty="0"/>
          </a:p>
          <a:p>
            <a:pPr marL="285750" indent="-285750">
              <a:buFont typeface="Wingdings"/>
              <a:buChar char="§"/>
            </a:pPr>
            <a:endParaRPr lang="en-US" sz="2400" dirty="0"/>
          </a:p>
          <a:p>
            <a:pPr marL="285750" indent="-285750">
              <a:buFont typeface="Wingdings"/>
              <a:buChar char="§"/>
            </a:pPr>
            <a:r>
              <a:rPr lang="en-US" sz="2400"/>
              <a:t>This marks a significant milestone for SpaceX as it demonstrates the company’s ability to successfully recover and reuse Falcon 9 boosters by achieving a precise landing on a ground pad, reducing launch costs and advancing spaceflight reusability.</a:t>
            </a:r>
            <a:endParaRPr lang="en-US" sz="2400" dirty="0"/>
          </a:p>
        </p:txBody>
      </p:sp>
    </p:spTree>
    <p:extLst>
      <p:ext uri="{BB962C8B-B14F-4D97-AF65-F5344CB8AC3E}">
        <p14:creationId xmlns:p14="http://schemas.microsoft.com/office/powerpoint/2010/main" val="14346799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64817" y="1482187"/>
            <a:ext cx="4626311" cy="4254747"/>
          </a:xfrm>
          <a:prstGeom prst="rect">
            <a:avLst/>
          </a:prstGeom>
        </p:spPr>
        <p:txBody>
          <a:bodyPr lIns="91440" tIns="45720" rIns="91440" bIns="45720" anchor="t">
            <a:normAutofit/>
          </a:bodyPr>
          <a:lstStyle/>
          <a:p>
            <a:pPr>
              <a:lnSpc>
                <a:spcPct val="100000"/>
              </a:lnSpc>
              <a:spcBef>
                <a:spcPts val="1400"/>
              </a:spcBef>
              <a:buFont typeface="Wingdings" panose="020B0604020202020204" pitchFamily="34" charset="0"/>
              <a:buChar char="§"/>
            </a:pPr>
            <a:r>
              <a:rPr lang="en-US" sz="2400">
                <a:solidFill>
                  <a:schemeClr val="accent3">
                    <a:lumMod val="25000"/>
                  </a:schemeClr>
                </a:solidFill>
                <a:ea typeface="+mn-lt"/>
                <a:cs typeface="+mn-lt"/>
              </a:rPr>
              <a:t>These results highlight the capability of Falcon 9 boosters to handle medium-heavy payloads while achieving successful drone ship landings, showcasing SpaceX's progress in reusability and precision landings under challenging conditions.</a:t>
            </a:r>
            <a:endParaRPr lang="en-US" sz="24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3" name="Table 2">
            <a:extLst>
              <a:ext uri="{FF2B5EF4-FFF2-40B4-BE49-F238E27FC236}">
                <a16:creationId xmlns:a16="http://schemas.microsoft.com/office/drawing/2014/main" id="{BBF63D7F-7A81-F8D9-4D0A-EE454CBEBBB3}"/>
              </a:ext>
            </a:extLst>
          </p:cNvPr>
          <p:cNvGraphicFramePr>
            <a:graphicFrameLocks noGrp="1"/>
          </p:cNvGraphicFramePr>
          <p:nvPr>
            <p:extLst>
              <p:ext uri="{D42A27DB-BD31-4B8C-83A1-F6EECF244321}">
                <p14:modId xmlns:p14="http://schemas.microsoft.com/office/powerpoint/2010/main" val="1470633406"/>
              </p:ext>
            </p:extLst>
          </p:nvPr>
        </p:nvGraphicFramePr>
        <p:xfrm>
          <a:off x="899912" y="1487509"/>
          <a:ext cx="4482932" cy="4764525"/>
        </p:xfrm>
        <a:graphic>
          <a:graphicData uri="http://schemas.openxmlformats.org/drawingml/2006/table">
            <a:tbl>
              <a:tblPr firstRow="1" bandRow="1">
                <a:tableStyleId>{D27102A9-8310-4765-A935-A1911B00CA55}</a:tableStyleId>
              </a:tblPr>
              <a:tblGrid>
                <a:gridCol w="4482932">
                  <a:extLst>
                    <a:ext uri="{9D8B030D-6E8A-4147-A177-3AD203B41FA5}">
                      <a16:colId xmlns:a16="http://schemas.microsoft.com/office/drawing/2014/main" val="733493902"/>
                    </a:ext>
                  </a:extLst>
                </a:gridCol>
              </a:tblGrid>
              <a:tr h="952905">
                <a:tc>
                  <a:txBody>
                    <a:bodyPr/>
                    <a:lstStyle/>
                    <a:p>
                      <a:pPr lvl="0" algn="ctr">
                        <a:lnSpc>
                          <a:spcPts val="2400"/>
                        </a:lnSpc>
                        <a:buNone/>
                      </a:pPr>
                      <a:r>
                        <a:rPr lang="en-US" sz="2000" u="none" strike="noStrike" noProof="0">
                          <a:solidFill>
                            <a:srgbClr val="000000"/>
                          </a:solidFill>
                          <a:effectLst/>
                        </a:rPr>
                        <a:t>Booster_Version</a:t>
                      </a:r>
                      <a:endParaRPr lang="en-US" sz="2000"/>
                    </a:p>
                  </a:txBody>
                  <a:tcPr anchor="ctr"/>
                </a:tc>
                <a:extLst>
                  <a:ext uri="{0D108BD9-81ED-4DB2-BD59-A6C34878D82A}">
                    <a16:rowId xmlns:a16="http://schemas.microsoft.com/office/drawing/2014/main" val="2815150213"/>
                  </a:ext>
                </a:extLst>
              </a:tr>
              <a:tr h="952905">
                <a:tc>
                  <a:txBody>
                    <a:bodyPr/>
                    <a:lstStyle/>
                    <a:p>
                      <a:pPr lvl="0" algn="ctr">
                        <a:lnSpc>
                          <a:spcPts val="2400"/>
                        </a:lnSpc>
                        <a:buNone/>
                      </a:pPr>
                      <a:r>
                        <a:rPr lang="en-US" sz="2000" u="none" strike="noStrike" noProof="0">
                          <a:solidFill>
                            <a:srgbClr val="000000"/>
                          </a:solidFill>
                          <a:effectLst/>
                        </a:rPr>
                        <a:t>F9 FT B1022</a:t>
                      </a:r>
                      <a:endParaRPr lang="en-US" sz="2000"/>
                    </a:p>
                  </a:txBody>
                  <a:tcPr anchor="ctr"/>
                </a:tc>
                <a:extLst>
                  <a:ext uri="{0D108BD9-81ED-4DB2-BD59-A6C34878D82A}">
                    <a16:rowId xmlns:a16="http://schemas.microsoft.com/office/drawing/2014/main" val="116697607"/>
                  </a:ext>
                </a:extLst>
              </a:tr>
              <a:tr h="952905">
                <a:tc>
                  <a:txBody>
                    <a:bodyPr/>
                    <a:lstStyle/>
                    <a:p>
                      <a:pPr lvl="0" algn="ctr">
                        <a:lnSpc>
                          <a:spcPts val="2400"/>
                        </a:lnSpc>
                        <a:buNone/>
                      </a:pPr>
                      <a:r>
                        <a:rPr lang="en-US" sz="2000" u="none" strike="noStrike" noProof="0">
                          <a:solidFill>
                            <a:srgbClr val="000000"/>
                          </a:solidFill>
                          <a:effectLst/>
                        </a:rPr>
                        <a:t>F9 FT B1026</a:t>
                      </a:r>
                      <a:endParaRPr lang="en-US" sz="2000"/>
                    </a:p>
                  </a:txBody>
                  <a:tcPr anchor="ctr"/>
                </a:tc>
                <a:extLst>
                  <a:ext uri="{0D108BD9-81ED-4DB2-BD59-A6C34878D82A}">
                    <a16:rowId xmlns:a16="http://schemas.microsoft.com/office/drawing/2014/main" val="408248572"/>
                  </a:ext>
                </a:extLst>
              </a:tr>
              <a:tr h="952905">
                <a:tc>
                  <a:txBody>
                    <a:bodyPr/>
                    <a:lstStyle/>
                    <a:p>
                      <a:pPr lvl="0" algn="ctr">
                        <a:lnSpc>
                          <a:spcPts val="2400"/>
                        </a:lnSpc>
                        <a:buNone/>
                      </a:pPr>
                      <a:r>
                        <a:rPr lang="en-US" sz="2000" u="none" strike="noStrike" noProof="0">
                          <a:solidFill>
                            <a:srgbClr val="000000"/>
                          </a:solidFill>
                          <a:effectLst/>
                        </a:rPr>
                        <a:t>F9 FT B1021.2</a:t>
                      </a:r>
                      <a:endParaRPr lang="en-US" sz="2000"/>
                    </a:p>
                  </a:txBody>
                  <a:tcPr anchor="ctr"/>
                </a:tc>
                <a:extLst>
                  <a:ext uri="{0D108BD9-81ED-4DB2-BD59-A6C34878D82A}">
                    <a16:rowId xmlns:a16="http://schemas.microsoft.com/office/drawing/2014/main" val="1753666678"/>
                  </a:ext>
                </a:extLst>
              </a:tr>
              <a:tr h="952905">
                <a:tc>
                  <a:txBody>
                    <a:bodyPr/>
                    <a:lstStyle/>
                    <a:p>
                      <a:pPr lvl="0" algn="ctr">
                        <a:lnSpc>
                          <a:spcPts val="2400"/>
                        </a:lnSpc>
                        <a:buNone/>
                      </a:pPr>
                      <a:r>
                        <a:rPr lang="en-US" sz="2000" u="none" strike="noStrike" noProof="0">
                          <a:solidFill>
                            <a:srgbClr val="000000"/>
                          </a:solidFill>
                          <a:effectLst/>
                        </a:rPr>
                        <a:t>F9 FT B1031.2</a:t>
                      </a:r>
                      <a:endParaRPr lang="en-US" sz="2000"/>
                    </a:p>
                  </a:txBody>
                  <a:tcPr anchor="ctr"/>
                </a:tc>
                <a:extLst>
                  <a:ext uri="{0D108BD9-81ED-4DB2-BD59-A6C34878D82A}">
                    <a16:rowId xmlns:a16="http://schemas.microsoft.com/office/drawing/2014/main" val="3519709289"/>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117464" y="1707569"/>
            <a:ext cx="4400931" cy="4362070"/>
          </a:xfrm>
          <a:prstGeom prst="rect">
            <a:avLst/>
          </a:prstGeom>
        </p:spPr>
        <p:txBody>
          <a:bodyPr vert="horz" lIns="91440" tIns="45720" rIns="91440" bIns="45720" rtlCol="0" anchor="t">
            <a:noAutofit/>
          </a:bodyPr>
          <a:lstStyle/>
          <a:p>
            <a:pPr>
              <a:lnSpc>
                <a:spcPct val="100000"/>
              </a:lnSpc>
              <a:spcBef>
                <a:spcPts val="1400"/>
              </a:spcBef>
              <a:buFont typeface="Wingdings" panose="020B0604020202020204" pitchFamily="34" charset="0"/>
              <a:buChar char="§"/>
            </a:pPr>
            <a:r>
              <a:rPr lang="en-US" sz="2400">
                <a:solidFill>
                  <a:schemeClr val="accent3">
                    <a:lumMod val="25000"/>
                  </a:schemeClr>
                </a:solidFill>
                <a:ea typeface="+mn-lt"/>
                <a:cs typeface="+mn-lt"/>
              </a:rPr>
              <a:t>The vast majority of SpaceX missions have been successful, demonstrating the company’s operational reliability. The single unclear payload status indicates an anomaly, while only one mission failure in flight highlights SpaceX’s commitment to mission success and safety improvements over time.</a:t>
            </a:r>
            <a:endParaRPr lang="en-US" sz="2400">
              <a:solidFill>
                <a:schemeClr val="accent3">
                  <a:lumMod val="25000"/>
                </a:schemeClr>
              </a:solidFill>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6" name="Table 5">
            <a:extLst>
              <a:ext uri="{FF2B5EF4-FFF2-40B4-BE49-F238E27FC236}">
                <a16:creationId xmlns:a16="http://schemas.microsoft.com/office/drawing/2014/main" id="{20EA985E-9227-0246-F6BE-6FD30D00B359}"/>
              </a:ext>
            </a:extLst>
          </p:cNvPr>
          <p:cNvGraphicFramePr>
            <a:graphicFrameLocks noGrp="1"/>
          </p:cNvGraphicFramePr>
          <p:nvPr>
            <p:extLst>
              <p:ext uri="{D42A27DB-BD31-4B8C-83A1-F6EECF244321}">
                <p14:modId xmlns:p14="http://schemas.microsoft.com/office/powerpoint/2010/main" val="1624722051"/>
              </p:ext>
            </p:extLst>
          </p:nvPr>
        </p:nvGraphicFramePr>
        <p:xfrm>
          <a:off x="899912" y="1487509"/>
          <a:ext cx="4482932" cy="3811620"/>
        </p:xfrm>
        <a:graphic>
          <a:graphicData uri="http://schemas.openxmlformats.org/drawingml/2006/table">
            <a:tbl>
              <a:tblPr firstRow="1" bandRow="1">
                <a:tableStyleId>{D27102A9-8310-4765-A935-A1911B00CA55}</a:tableStyleId>
              </a:tblPr>
              <a:tblGrid>
                <a:gridCol w="2241466">
                  <a:extLst>
                    <a:ext uri="{9D8B030D-6E8A-4147-A177-3AD203B41FA5}">
                      <a16:colId xmlns:a16="http://schemas.microsoft.com/office/drawing/2014/main" val="733493902"/>
                    </a:ext>
                  </a:extLst>
                </a:gridCol>
                <a:gridCol w="2241466">
                  <a:extLst>
                    <a:ext uri="{9D8B030D-6E8A-4147-A177-3AD203B41FA5}">
                      <a16:colId xmlns:a16="http://schemas.microsoft.com/office/drawing/2014/main" val="3202479315"/>
                    </a:ext>
                  </a:extLst>
                </a:gridCol>
              </a:tblGrid>
              <a:tr h="952905">
                <a:tc>
                  <a:txBody>
                    <a:bodyPr/>
                    <a:lstStyle/>
                    <a:p>
                      <a:pPr lvl="0" algn="ctr">
                        <a:lnSpc>
                          <a:spcPts val="2400"/>
                        </a:lnSpc>
                        <a:buNone/>
                      </a:pPr>
                      <a:r>
                        <a:rPr lang="en-US" sz="2000" u="none" strike="noStrike" noProof="0">
                          <a:solidFill>
                            <a:srgbClr val="000000"/>
                          </a:solidFill>
                          <a:effectLst/>
                        </a:rPr>
                        <a:t>Mission_Outcome</a:t>
                      </a:r>
                      <a:endParaRPr lang="en-US" sz="2000"/>
                    </a:p>
                  </a:txBody>
                  <a:tcPr anchor="ctr"/>
                </a:tc>
                <a:tc>
                  <a:txBody>
                    <a:bodyPr/>
                    <a:lstStyle/>
                    <a:p>
                      <a:pPr lvl="0" algn="ctr">
                        <a:lnSpc>
                          <a:spcPts val="2400"/>
                        </a:lnSpc>
                        <a:buNone/>
                      </a:pPr>
                      <a:r>
                        <a:rPr lang="en-US" sz="2000" u="none" strike="noStrike" noProof="0">
                          <a:solidFill>
                            <a:srgbClr val="000000"/>
                          </a:solidFill>
                          <a:effectLst/>
                        </a:rPr>
                        <a:t>Total</a:t>
                      </a:r>
                      <a:endParaRPr lang="en-US" sz="2000"/>
                    </a:p>
                  </a:txBody>
                  <a:tcPr anchor="ctr"/>
                </a:tc>
                <a:extLst>
                  <a:ext uri="{0D108BD9-81ED-4DB2-BD59-A6C34878D82A}">
                    <a16:rowId xmlns:a16="http://schemas.microsoft.com/office/drawing/2014/main" val="2815150213"/>
                  </a:ext>
                </a:extLst>
              </a:tr>
              <a:tr h="952905">
                <a:tc>
                  <a:txBody>
                    <a:bodyPr/>
                    <a:lstStyle/>
                    <a:p>
                      <a:pPr lvl="0" algn="ctr">
                        <a:lnSpc>
                          <a:spcPts val="2400"/>
                        </a:lnSpc>
                        <a:buNone/>
                      </a:pPr>
                      <a:r>
                        <a:rPr lang="en-US" sz="2000" u="none" strike="noStrike" noProof="0">
                          <a:solidFill>
                            <a:srgbClr val="000000"/>
                          </a:solidFill>
                          <a:effectLst/>
                        </a:rPr>
                        <a:t>Failure (in flight)</a:t>
                      </a:r>
                      <a:endParaRPr lang="en-US" sz="2000"/>
                    </a:p>
                  </a:txBody>
                  <a:tcPr anchor="ctr"/>
                </a:tc>
                <a:tc>
                  <a:txBody>
                    <a:bodyPr/>
                    <a:lstStyle/>
                    <a:p>
                      <a:pPr lvl="0" algn="ctr">
                        <a:lnSpc>
                          <a:spcPts val="2400"/>
                        </a:lnSpc>
                        <a:buNone/>
                      </a:pPr>
                      <a:r>
                        <a:rPr lang="en-US" sz="2000" u="none" strike="noStrike" noProof="0" dirty="0">
                          <a:solidFill>
                            <a:srgbClr val="000000"/>
                          </a:solidFill>
                          <a:effectLst/>
                        </a:rPr>
                        <a:t>1</a:t>
                      </a:r>
                    </a:p>
                  </a:txBody>
                  <a:tcPr anchor="ctr"/>
                </a:tc>
                <a:extLst>
                  <a:ext uri="{0D108BD9-81ED-4DB2-BD59-A6C34878D82A}">
                    <a16:rowId xmlns:a16="http://schemas.microsoft.com/office/drawing/2014/main" val="116697607"/>
                  </a:ext>
                </a:extLst>
              </a:tr>
              <a:tr h="952905">
                <a:tc>
                  <a:txBody>
                    <a:bodyPr/>
                    <a:lstStyle/>
                    <a:p>
                      <a:pPr lvl="0" algn="ctr">
                        <a:lnSpc>
                          <a:spcPts val="2400"/>
                        </a:lnSpc>
                        <a:buNone/>
                      </a:pPr>
                      <a:r>
                        <a:rPr lang="en-US" sz="2000" u="none" strike="noStrike" noProof="0">
                          <a:solidFill>
                            <a:srgbClr val="000000"/>
                          </a:solidFill>
                          <a:effectLst/>
                        </a:rPr>
                        <a:t>Success</a:t>
                      </a:r>
                      <a:endParaRPr lang="en-US" sz="2000"/>
                    </a:p>
                  </a:txBody>
                  <a:tcPr anchor="ctr"/>
                </a:tc>
                <a:tc>
                  <a:txBody>
                    <a:bodyPr/>
                    <a:lstStyle/>
                    <a:p>
                      <a:pPr lvl="0" algn="ctr">
                        <a:lnSpc>
                          <a:spcPts val="2400"/>
                        </a:lnSpc>
                        <a:buNone/>
                      </a:pPr>
                      <a:r>
                        <a:rPr lang="en-US" sz="2000" u="none" strike="noStrike" noProof="0" dirty="0">
                          <a:solidFill>
                            <a:srgbClr val="000000"/>
                          </a:solidFill>
                          <a:effectLst/>
                        </a:rPr>
                        <a:t>99</a:t>
                      </a:r>
                    </a:p>
                  </a:txBody>
                  <a:tcPr anchor="ctr"/>
                </a:tc>
                <a:extLst>
                  <a:ext uri="{0D108BD9-81ED-4DB2-BD59-A6C34878D82A}">
                    <a16:rowId xmlns:a16="http://schemas.microsoft.com/office/drawing/2014/main" val="408248572"/>
                  </a:ext>
                </a:extLst>
              </a:tr>
              <a:tr h="952905">
                <a:tc>
                  <a:txBody>
                    <a:bodyPr/>
                    <a:lstStyle/>
                    <a:p>
                      <a:pPr lvl="0" algn="ctr">
                        <a:lnSpc>
                          <a:spcPts val="2400"/>
                        </a:lnSpc>
                        <a:buNone/>
                      </a:pPr>
                      <a:r>
                        <a:rPr lang="en-US" sz="2000" u="none" strike="noStrike" noProof="0">
                          <a:solidFill>
                            <a:srgbClr val="000000"/>
                          </a:solidFill>
                          <a:effectLst/>
                        </a:rPr>
                        <a:t>Success (payload status unclear)</a:t>
                      </a:r>
                      <a:endParaRPr lang="en-US" sz="2000"/>
                    </a:p>
                  </a:txBody>
                  <a:tcPr anchor="ctr"/>
                </a:tc>
                <a:tc>
                  <a:txBody>
                    <a:bodyPr/>
                    <a:lstStyle/>
                    <a:p>
                      <a:pPr lvl="0" algn="ctr">
                        <a:lnSpc>
                          <a:spcPts val="2400"/>
                        </a:lnSpc>
                        <a:buNone/>
                      </a:pPr>
                      <a:r>
                        <a:rPr lang="en-US" sz="2000" u="none" strike="noStrike" noProof="0" dirty="0">
                          <a:solidFill>
                            <a:srgbClr val="000000"/>
                          </a:solidFill>
                          <a:effectLst/>
                        </a:rPr>
                        <a:t>1</a:t>
                      </a:r>
                    </a:p>
                  </a:txBody>
                  <a:tcPr anchor="ctr"/>
                </a:tc>
                <a:extLst>
                  <a:ext uri="{0D108BD9-81ED-4DB2-BD59-A6C34878D82A}">
                    <a16:rowId xmlns:a16="http://schemas.microsoft.com/office/drawing/2014/main" val="1753666678"/>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332112" y="1568048"/>
            <a:ext cx="4551185" cy="457671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ea typeface="+mn-lt"/>
                <a:cs typeface="+mn-lt"/>
              </a:rPr>
              <a:t>The Falcon 9 Block 5 (F9 B5) series boosters are capable of handling the heaviest payloads in SpaceX's missions. This highlights their superior engineering and efficiency in supporting high-mass missions, further advancing SpaceX's goal of reusability and cost reduction.</a:t>
            </a:r>
            <a:endParaRPr lang="en-US">
              <a:solidFill>
                <a:schemeClr val="accent3">
                  <a:lumMod val="25000"/>
                </a:schemeClr>
              </a:solidFill>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10" name="Table 9">
            <a:extLst>
              <a:ext uri="{FF2B5EF4-FFF2-40B4-BE49-F238E27FC236}">
                <a16:creationId xmlns:a16="http://schemas.microsoft.com/office/drawing/2014/main" id="{CFA19575-D054-A0D2-D08A-EF4A81D64251}"/>
              </a:ext>
            </a:extLst>
          </p:cNvPr>
          <p:cNvGraphicFramePr>
            <a:graphicFrameLocks noGrp="1"/>
          </p:cNvGraphicFramePr>
          <p:nvPr>
            <p:extLst>
              <p:ext uri="{D42A27DB-BD31-4B8C-83A1-F6EECF244321}">
                <p14:modId xmlns:p14="http://schemas.microsoft.com/office/powerpoint/2010/main" val="662953196"/>
              </p:ext>
            </p:extLst>
          </p:nvPr>
        </p:nvGraphicFramePr>
        <p:xfrm>
          <a:off x="806534" y="1570589"/>
          <a:ext cx="4482932" cy="4905537"/>
        </p:xfrm>
        <a:graphic>
          <a:graphicData uri="http://schemas.openxmlformats.org/drawingml/2006/table">
            <a:tbl>
              <a:tblPr firstRow="1" bandRow="1">
                <a:tableStyleId>{D27102A9-8310-4765-A935-A1911B00CA55}</a:tableStyleId>
              </a:tblPr>
              <a:tblGrid>
                <a:gridCol w="4482932">
                  <a:extLst>
                    <a:ext uri="{9D8B030D-6E8A-4147-A177-3AD203B41FA5}">
                      <a16:colId xmlns:a16="http://schemas.microsoft.com/office/drawing/2014/main" val="2106436711"/>
                    </a:ext>
                  </a:extLst>
                </a:gridCol>
              </a:tblGrid>
              <a:tr h="377349">
                <a:tc>
                  <a:txBody>
                    <a:bodyPr/>
                    <a:lstStyle/>
                    <a:p>
                      <a:pPr algn="ctr" rtl="0" fontAlgn="base">
                        <a:lnSpc>
                          <a:spcPts val="1702"/>
                        </a:lnSpc>
                      </a:pPr>
                      <a:r>
                        <a:rPr lang="en-US" sz="1800">
                          <a:effectLst/>
                        </a:rPr>
                        <a:t>Booster_Version</a:t>
                      </a:r>
                    </a:p>
                  </a:txBody>
                  <a:tcPr marL="64837" marR="64837" marT="32414" marB="32414" anchor="ctr"/>
                </a:tc>
                <a:extLst>
                  <a:ext uri="{0D108BD9-81ED-4DB2-BD59-A6C34878D82A}">
                    <a16:rowId xmlns:a16="http://schemas.microsoft.com/office/drawing/2014/main" val="1471490462"/>
                  </a:ext>
                </a:extLst>
              </a:tr>
              <a:tr h="377349">
                <a:tc>
                  <a:txBody>
                    <a:bodyPr/>
                    <a:lstStyle/>
                    <a:p>
                      <a:pPr lvl="0" algn="ctr">
                        <a:lnSpc>
                          <a:spcPts val="1702"/>
                        </a:lnSpc>
                        <a:buNone/>
                      </a:pPr>
                      <a:r>
                        <a:rPr lang="en-US" sz="1800" b="0" i="0" u="none" strike="noStrike" noProof="0">
                          <a:effectLst/>
                          <a:latin typeface="system-ui"/>
                        </a:rPr>
                        <a:t>F9 B5 B1048.4</a:t>
                      </a:r>
                      <a:endParaRPr lang="en-US" sz="1800"/>
                    </a:p>
                  </a:txBody>
                  <a:tcPr marL="64837" marR="64837" marT="32414" marB="32414" anchor="ctr"/>
                </a:tc>
                <a:extLst>
                  <a:ext uri="{0D108BD9-81ED-4DB2-BD59-A6C34878D82A}">
                    <a16:rowId xmlns:a16="http://schemas.microsoft.com/office/drawing/2014/main" val="2487639603"/>
                  </a:ext>
                </a:extLst>
              </a:tr>
              <a:tr h="377349">
                <a:tc>
                  <a:txBody>
                    <a:bodyPr/>
                    <a:lstStyle/>
                    <a:p>
                      <a:pPr lvl="0" algn="ctr">
                        <a:lnSpc>
                          <a:spcPts val="1702"/>
                        </a:lnSpc>
                        <a:buNone/>
                      </a:pPr>
                      <a:r>
                        <a:rPr lang="en-US" sz="1800" b="0" i="0" u="none" strike="noStrike" noProof="0">
                          <a:effectLst/>
                          <a:latin typeface="system-ui"/>
                        </a:rPr>
                        <a:t>F9 B5 B1049.4</a:t>
                      </a:r>
                      <a:endParaRPr lang="en-US" sz="1800"/>
                    </a:p>
                  </a:txBody>
                  <a:tcPr marL="64837" marR="64837" marT="32414" marB="32414" anchor="ctr"/>
                </a:tc>
                <a:extLst>
                  <a:ext uri="{0D108BD9-81ED-4DB2-BD59-A6C34878D82A}">
                    <a16:rowId xmlns:a16="http://schemas.microsoft.com/office/drawing/2014/main" val="3413096293"/>
                  </a:ext>
                </a:extLst>
              </a:tr>
              <a:tr h="377349">
                <a:tc>
                  <a:txBody>
                    <a:bodyPr/>
                    <a:lstStyle/>
                    <a:p>
                      <a:pPr lvl="0" algn="ctr">
                        <a:lnSpc>
                          <a:spcPts val="1702"/>
                        </a:lnSpc>
                        <a:buNone/>
                      </a:pPr>
                      <a:r>
                        <a:rPr lang="en-US" sz="1800" b="0" i="0" u="none" strike="noStrike" noProof="0">
                          <a:effectLst/>
                          <a:latin typeface="system-ui"/>
                        </a:rPr>
                        <a:t>F9 B5 B1051.3</a:t>
                      </a:r>
                      <a:endParaRPr lang="en-US" sz="1800"/>
                    </a:p>
                  </a:txBody>
                  <a:tcPr marL="64837" marR="64837" marT="32414" marB="32414" anchor="ctr"/>
                </a:tc>
                <a:extLst>
                  <a:ext uri="{0D108BD9-81ED-4DB2-BD59-A6C34878D82A}">
                    <a16:rowId xmlns:a16="http://schemas.microsoft.com/office/drawing/2014/main" val="3969941804"/>
                  </a:ext>
                </a:extLst>
              </a:tr>
              <a:tr h="377349">
                <a:tc>
                  <a:txBody>
                    <a:bodyPr/>
                    <a:lstStyle/>
                    <a:p>
                      <a:pPr lvl="0" algn="ctr">
                        <a:lnSpc>
                          <a:spcPts val="1702"/>
                        </a:lnSpc>
                        <a:buNone/>
                      </a:pPr>
                      <a:r>
                        <a:rPr lang="en-US" sz="1800" b="0" i="0" u="none" strike="noStrike" noProof="0">
                          <a:effectLst/>
                          <a:latin typeface="system-ui"/>
                        </a:rPr>
                        <a:t>F9 B5 B1056.4</a:t>
                      </a:r>
                      <a:endParaRPr lang="en-US" sz="1800"/>
                    </a:p>
                  </a:txBody>
                  <a:tcPr marL="64837" marR="64837" marT="32414" marB="32414" anchor="ctr"/>
                </a:tc>
                <a:extLst>
                  <a:ext uri="{0D108BD9-81ED-4DB2-BD59-A6C34878D82A}">
                    <a16:rowId xmlns:a16="http://schemas.microsoft.com/office/drawing/2014/main" val="1679995752"/>
                  </a:ext>
                </a:extLst>
              </a:tr>
              <a:tr h="377349">
                <a:tc>
                  <a:txBody>
                    <a:bodyPr/>
                    <a:lstStyle/>
                    <a:p>
                      <a:pPr lvl="0" algn="ctr">
                        <a:lnSpc>
                          <a:spcPts val="1702"/>
                        </a:lnSpc>
                        <a:buNone/>
                      </a:pPr>
                      <a:r>
                        <a:rPr lang="en-US" sz="1800" b="0" i="0" u="none" strike="noStrike" noProof="0">
                          <a:effectLst/>
                          <a:latin typeface="system-ui"/>
                        </a:rPr>
                        <a:t>F9 B5 B1048.5</a:t>
                      </a:r>
                      <a:endParaRPr lang="en-US" sz="1800"/>
                    </a:p>
                  </a:txBody>
                  <a:tcPr marL="64837" marR="64837" marT="32413" marB="32413" anchor="ctr"/>
                </a:tc>
                <a:extLst>
                  <a:ext uri="{0D108BD9-81ED-4DB2-BD59-A6C34878D82A}">
                    <a16:rowId xmlns:a16="http://schemas.microsoft.com/office/drawing/2014/main" val="2476205799"/>
                  </a:ext>
                </a:extLst>
              </a:tr>
              <a:tr h="377349">
                <a:tc>
                  <a:txBody>
                    <a:bodyPr/>
                    <a:lstStyle/>
                    <a:p>
                      <a:pPr lvl="0" algn="ctr">
                        <a:lnSpc>
                          <a:spcPts val="1702"/>
                        </a:lnSpc>
                        <a:buNone/>
                      </a:pPr>
                      <a:r>
                        <a:rPr lang="en-US" sz="1800" b="0" i="0" u="none" strike="noStrike" noProof="0">
                          <a:effectLst/>
                          <a:latin typeface="system-ui"/>
                        </a:rPr>
                        <a:t>F9 B5 B1051.4</a:t>
                      </a:r>
                      <a:endParaRPr lang="en-US" sz="1800"/>
                    </a:p>
                  </a:txBody>
                  <a:tcPr marL="64837" marR="64837" marT="32413" marB="32413" anchor="ctr"/>
                </a:tc>
                <a:extLst>
                  <a:ext uri="{0D108BD9-81ED-4DB2-BD59-A6C34878D82A}">
                    <a16:rowId xmlns:a16="http://schemas.microsoft.com/office/drawing/2014/main" val="3979279988"/>
                  </a:ext>
                </a:extLst>
              </a:tr>
              <a:tr h="377349">
                <a:tc>
                  <a:txBody>
                    <a:bodyPr/>
                    <a:lstStyle/>
                    <a:p>
                      <a:pPr lvl="0" algn="ctr">
                        <a:lnSpc>
                          <a:spcPts val="1702"/>
                        </a:lnSpc>
                        <a:buNone/>
                      </a:pPr>
                      <a:r>
                        <a:rPr lang="en-US" sz="1800" b="0" i="0" u="none" strike="noStrike" noProof="0">
                          <a:effectLst/>
                          <a:latin typeface="system-ui"/>
                        </a:rPr>
                        <a:t>F9 B5 B1049.5</a:t>
                      </a:r>
                      <a:endParaRPr lang="en-US" sz="1800"/>
                    </a:p>
                  </a:txBody>
                  <a:tcPr marL="64837" marR="64837" marT="32413" marB="32413" anchor="ctr"/>
                </a:tc>
                <a:extLst>
                  <a:ext uri="{0D108BD9-81ED-4DB2-BD59-A6C34878D82A}">
                    <a16:rowId xmlns:a16="http://schemas.microsoft.com/office/drawing/2014/main" val="764932228"/>
                  </a:ext>
                </a:extLst>
              </a:tr>
              <a:tr h="377349">
                <a:tc>
                  <a:txBody>
                    <a:bodyPr/>
                    <a:lstStyle/>
                    <a:p>
                      <a:pPr lvl="0" algn="ctr">
                        <a:lnSpc>
                          <a:spcPts val="1702"/>
                        </a:lnSpc>
                        <a:buNone/>
                      </a:pPr>
                      <a:r>
                        <a:rPr lang="en-US" sz="1800" b="0" i="0" u="none" strike="noStrike" noProof="0">
                          <a:effectLst/>
                          <a:latin typeface="system-ui"/>
                        </a:rPr>
                        <a:t>F9 B5 B1060.2</a:t>
                      </a:r>
                      <a:endParaRPr lang="en-US" sz="1800"/>
                    </a:p>
                  </a:txBody>
                  <a:tcPr marL="64837" marR="64837" marT="32413" marB="32413" anchor="ctr"/>
                </a:tc>
                <a:extLst>
                  <a:ext uri="{0D108BD9-81ED-4DB2-BD59-A6C34878D82A}">
                    <a16:rowId xmlns:a16="http://schemas.microsoft.com/office/drawing/2014/main" val="3630525346"/>
                  </a:ext>
                </a:extLst>
              </a:tr>
              <a:tr h="377349">
                <a:tc>
                  <a:txBody>
                    <a:bodyPr/>
                    <a:lstStyle/>
                    <a:p>
                      <a:pPr lvl="0" algn="ctr">
                        <a:lnSpc>
                          <a:spcPts val="1702"/>
                        </a:lnSpc>
                        <a:buNone/>
                      </a:pPr>
                      <a:r>
                        <a:rPr lang="en-US" sz="1800" b="0" i="0" u="none" strike="noStrike" noProof="0">
                          <a:effectLst/>
                          <a:latin typeface="system-ui"/>
                        </a:rPr>
                        <a:t>F9 B5 B1058.3</a:t>
                      </a:r>
                      <a:endParaRPr lang="en-US" sz="1800"/>
                    </a:p>
                  </a:txBody>
                  <a:tcPr marL="64837" marR="64837" marT="32413" marB="32413" anchor="ctr"/>
                </a:tc>
                <a:extLst>
                  <a:ext uri="{0D108BD9-81ED-4DB2-BD59-A6C34878D82A}">
                    <a16:rowId xmlns:a16="http://schemas.microsoft.com/office/drawing/2014/main" val="3970393540"/>
                  </a:ext>
                </a:extLst>
              </a:tr>
              <a:tr h="377349">
                <a:tc>
                  <a:txBody>
                    <a:bodyPr/>
                    <a:lstStyle/>
                    <a:p>
                      <a:pPr lvl="0" algn="ctr">
                        <a:lnSpc>
                          <a:spcPts val="1702"/>
                        </a:lnSpc>
                        <a:buNone/>
                      </a:pPr>
                      <a:r>
                        <a:rPr lang="en-US" sz="1800" b="0" i="0" u="none" strike="noStrike" noProof="0">
                          <a:effectLst/>
                          <a:latin typeface="system-ui"/>
                        </a:rPr>
                        <a:t>F9 B5 B1051.6</a:t>
                      </a:r>
                      <a:endParaRPr lang="en-US" sz="1800"/>
                    </a:p>
                  </a:txBody>
                  <a:tcPr marL="64837" marR="64837" marT="32412" marB="32412" anchor="ctr"/>
                </a:tc>
                <a:extLst>
                  <a:ext uri="{0D108BD9-81ED-4DB2-BD59-A6C34878D82A}">
                    <a16:rowId xmlns:a16="http://schemas.microsoft.com/office/drawing/2014/main" val="1393316034"/>
                  </a:ext>
                </a:extLst>
              </a:tr>
              <a:tr h="377349">
                <a:tc>
                  <a:txBody>
                    <a:bodyPr/>
                    <a:lstStyle/>
                    <a:p>
                      <a:pPr lvl="0" algn="ctr">
                        <a:lnSpc>
                          <a:spcPts val="1702"/>
                        </a:lnSpc>
                        <a:buNone/>
                      </a:pPr>
                      <a:r>
                        <a:rPr lang="en-US" sz="1800" b="0" i="0" u="none" strike="noStrike" noProof="0">
                          <a:effectLst/>
                          <a:latin typeface="system-ui"/>
                        </a:rPr>
                        <a:t>F9 B5 B1060.3</a:t>
                      </a:r>
                      <a:endParaRPr lang="en-US" sz="1800"/>
                    </a:p>
                  </a:txBody>
                  <a:tcPr marL="64837" marR="64837" marT="32412" marB="32412" anchor="ctr"/>
                </a:tc>
                <a:extLst>
                  <a:ext uri="{0D108BD9-81ED-4DB2-BD59-A6C34878D82A}">
                    <a16:rowId xmlns:a16="http://schemas.microsoft.com/office/drawing/2014/main" val="4243134681"/>
                  </a:ext>
                </a:extLst>
              </a:tr>
              <a:tr h="377349">
                <a:tc>
                  <a:txBody>
                    <a:bodyPr/>
                    <a:lstStyle/>
                    <a:p>
                      <a:pPr lvl="0" algn="ctr">
                        <a:lnSpc>
                          <a:spcPts val="1702"/>
                        </a:lnSpc>
                        <a:buNone/>
                      </a:pPr>
                      <a:r>
                        <a:rPr lang="en-US" sz="1800" b="0" i="0" u="none" strike="noStrike" noProof="0">
                          <a:effectLst/>
                        </a:rPr>
                        <a:t>F9 B5 B1049.7</a:t>
                      </a:r>
                      <a:endParaRPr lang="en-US" sz="1800"/>
                    </a:p>
                  </a:txBody>
                  <a:tcPr marL="64837" marR="64837" marT="32412" marB="32412" anchor="ctr"/>
                </a:tc>
                <a:extLst>
                  <a:ext uri="{0D108BD9-81ED-4DB2-BD59-A6C34878D82A}">
                    <a16:rowId xmlns:a16="http://schemas.microsoft.com/office/drawing/2014/main" val="655746591"/>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79042" y="4122358"/>
            <a:ext cx="11645297" cy="1947281"/>
          </a:xfrm>
          <a:prstGeom prst="rect">
            <a:avLst/>
          </a:prstGeom>
        </p:spPr>
        <p:txBody>
          <a:bodyPr lIns="91440" tIns="45720" rIns="91440" bIns="45720" anchor="t">
            <a:normAutofit/>
          </a:bodyPr>
          <a:lstStyle/>
          <a:p>
            <a:pPr>
              <a:lnSpc>
                <a:spcPct val="100000"/>
              </a:lnSpc>
              <a:spcBef>
                <a:spcPts val="1400"/>
              </a:spcBef>
              <a:buFont typeface="Wingdings" panose="020B0604020202020204" pitchFamily="34" charset="0"/>
              <a:buChar char="§"/>
            </a:pPr>
            <a:r>
              <a:rPr lang="en-US" sz="2400">
                <a:solidFill>
                  <a:schemeClr val="accent3">
                    <a:lumMod val="25000"/>
                  </a:schemeClr>
                </a:solidFill>
                <a:ea typeface="+mn-lt"/>
                <a:cs typeface="+mn-lt"/>
              </a:rPr>
              <a:t>These results indicate two failed drone ship landings in 2015. Both occurred at </a:t>
            </a:r>
            <a:r>
              <a:rPr lang="en-US" sz="2400" b="1">
                <a:solidFill>
                  <a:schemeClr val="accent3">
                    <a:lumMod val="25000"/>
                  </a:schemeClr>
                </a:solidFill>
                <a:ea typeface="+mn-lt"/>
                <a:cs typeface="+mn-lt"/>
              </a:rPr>
              <a:t>CCAFS LC-40</a:t>
            </a:r>
            <a:r>
              <a:rPr lang="en-US" sz="2400" dirty="0">
                <a:solidFill>
                  <a:schemeClr val="accent3">
                    <a:lumMod val="25000"/>
                  </a:schemeClr>
                </a:solidFill>
                <a:ea typeface="+mn-lt"/>
                <a:cs typeface="+mn-lt"/>
              </a:rPr>
              <a:t> </a:t>
            </a:r>
            <a:r>
              <a:rPr lang="en-US" sz="2400">
                <a:solidFill>
                  <a:schemeClr val="accent3">
                    <a:lumMod val="25000"/>
                  </a:schemeClr>
                </a:solidFill>
                <a:ea typeface="+mn-lt"/>
                <a:cs typeface="+mn-lt"/>
              </a:rPr>
              <a:t>using the Falcon 9 v1.1 booster version, highlighting early challenges in achieving successful drone ship landings before SpaceX perfected its landing technology.</a:t>
            </a:r>
            <a:endParaRPr lang="en-US" sz="2400">
              <a:solidFill>
                <a:schemeClr val="accent3">
                  <a:lumMod val="25000"/>
                </a:schemeClr>
              </a:solidFill>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a:extLst>
              <a:ext uri="{FF2B5EF4-FFF2-40B4-BE49-F238E27FC236}">
                <a16:creationId xmlns:a16="http://schemas.microsoft.com/office/drawing/2014/main" id="{55640C48-0986-00E5-0311-9276343A38D3}"/>
              </a:ext>
            </a:extLst>
          </p:cNvPr>
          <p:cNvGraphicFramePr>
            <a:graphicFrameLocks noGrp="1"/>
          </p:cNvGraphicFramePr>
          <p:nvPr>
            <p:extLst>
              <p:ext uri="{D42A27DB-BD31-4B8C-83A1-F6EECF244321}">
                <p14:modId xmlns:p14="http://schemas.microsoft.com/office/powerpoint/2010/main" val="2819539123"/>
              </p:ext>
            </p:extLst>
          </p:nvPr>
        </p:nvGraphicFramePr>
        <p:xfrm>
          <a:off x="0" y="1710528"/>
          <a:ext cx="12192000" cy="1905960"/>
        </p:xfrm>
        <a:graphic>
          <a:graphicData uri="http://schemas.openxmlformats.org/drawingml/2006/table">
            <a:tbl>
              <a:tblPr firstRow="1" bandRow="1">
                <a:tableStyleId>{D27102A9-8310-4765-A935-A1911B00CA55}</a:tableStyleId>
              </a:tblPr>
              <a:tblGrid>
                <a:gridCol w="3048000">
                  <a:extLst>
                    <a:ext uri="{9D8B030D-6E8A-4147-A177-3AD203B41FA5}">
                      <a16:colId xmlns:a16="http://schemas.microsoft.com/office/drawing/2014/main" val="1462572184"/>
                    </a:ext>
                  </a:extLst>
                </a:gridCol>
                <a:gridCol w="3048000">
                  <a:extLst>
                    <a:ext uri="{9D8B030D-6E8A-4147-A177-3AD203B41FA5}">
                      <a16:colId xmlns:a16="http://schemas.microsoft.com/office/drawing/2014/main" val="1466454400"/>
                    </a:ext>
                  </a:extLst>
                </a:gridCol>
                <a:gridCol w="3048000">
                  <a:extLst>
                    <a:ext uri="{9D8B030D-6E8A-4147-A177-3AD203B41FA5}">
                      <a16:colId xmlns:a16="http://schemas.microsoft.com/office/drawing/2014/main" val="376472568"/>
                    </a:ext>
                  </a:extLst>
                </a:gridCol>
                <a:gridCol w="3048000">
                  <a:extLst>
                    <a:ext uri="{9D8B030D-6E8A-4147-A177-3AD203B41FA5}">
                      <a16:colId xmlns:a16="http://schemas.microsoft.com/office/drawing/2014/main" val="967993562"/>
                    </a:ext>
                  </a:extLst>
                </a:gridCol>
              </a:tblGrid>
              <a:tr h="635320">
                <a:tc>
                  <a:txBody>
                    <a:bodyPr/>
                    <a:lstStyle/>
                    <a:p>
                      <a:pPr algn="ctr" fontAlgn="ctr"/>
                      <a:r>
                        <a:rPr lang="en-US">
                          <a:effectLst/>
                        </a:rPr>
                        <a:t>Month_Name</a:t>
                      </a:r>
                    </a:p>
                  </a:txBody>
                  <a:tcPr anchor="ctr"/>
                </a:tc>
                <a:tc>
                  <a:txBody>
                    <a:bodyPr/>
                    <a:lstStyle/>
                    <a:p>
                      <a:pPr algn="ctr" fontAlgn="ctr"/>
                      <a:r>
                        <a:rPr lang="en-US">
                          <a:effectLst/>
                        </a:rPr>
                        <a:t>Landing_Outcome</a:t>
                      </a:r>
                    </a:p>
                  </a:txBody>
                  <a:tcPr anchor="ctr"/>
                </a:tc>
                <a:tc>
                  <a:txBody>
                    <a:bodyPr/>
                    <a:lstStyle/>
                    <a:p>
                      <a:pPr algn="ctr" fontAlgn="ctr"/>
                      <a:r>
                        <a:rPr lang="en-US">
                          <a:effectLst/>
                        </a:rPr>
                        <a:t>Booster_Version</a:t>
                      </a:r>
                    </a:p>
                  </a:txBody>
                  <a:tcPr anchor="ctr"/>
                </a:tc>
                <a:tc>
                  <a:txBody>
                    <a:bodyPr/>
                    <a:lstStyle/>
                    <a:p>
                      <a:pPr algn="ctr" fontAlgn="ctr"/>
                      <a:r>
                        <a:rPr lang="en-US">
                          <a:effectLst/>
                        </a:rPr>
                        <a:t>Launch_Site</a:t>
                      </a:r>
                    </a:p>
                  </a:txBody>
                  <a:tcPr anchor="ctr"/>
                </a:tc>
                <a:extLst>
                  <a:ext uri="{0D108BD9-81ED-4DB2-BD59-A6C34878D82A}">
                    <a16:rowId xmlns:a16="http://schemas.microsoft.com/office/drawing/2014/main" val="947186589"/>
                  </a:ext>
                </a:extLst>
              </a:tr>
              <a:tr h="635320">
                <a:tc>
                  <a:txBody>
                    <a:bodyPr/>
                    <a:lstStyle/>
                    <a:p>
                      <a:pPr algn="ctr" fontAlgn="ctr"/>
                      <a:r>
                        <a:rPr lang="en-US">
                          <a:effectLst/>
                        </a:rPr>
                        <a:t>January</a:t>
                      </a:r>
                    </a:p>
                  </a:txBody>
                  <a:tcPr anchor="ctr"/>
                </a:tc>
                <a:tc>
                  <a:txBody>
                    <a:bodyPr/>
                    <a:lstStyle/>
                    <a:p>
                      <a:pPr algn="ctr" fontAlgn="ctr"/>
                      <a:r>
                        <a:rPr lang="en-US">
                          <a:effectLst/>
                        </a:rPr>
                        <a:t>Failure (drone ship)</a:t>
                      </a:r>
                    </a:p>
                  </a:txBody>
                  <a:tcPr anchor="ctr"/>
                </a:tc>
                <a:tc>
                  <a:txBody>
                    <a:bodyPr/>
                    <a:lstStyle/>
                    <a:p>
                      <a:pPr algn="ctr" fontAlgn="ctr"/>
                      <a:r>
                        <a:rPr lang="en-US">
                          <a:effectLst/>
                        </a:rPr>
                        <a:t>F9 v1.1 B1012</a:t>
                      </a:r>
                    </a:p>
                  </a:txBody>
                  <a:tcPr anchor="ctr"/>
                </a:tc>
                <a:tc>
                  <a:txBody>
                    <a:bodyPr/>
                    <a:lstStyle/>
                    <a:p>
                      <a:pPr algn="ctr" fontAlgn="ctr"/>
                      <a:r>
                        <a:rPr lang="en-US">
                          <a:effectLst/>
                        </a:rPr>
                        <a:t>CCAFS LC-40</a:t>
                      </a:r>
                    </a:p>
                  </a:txBody>
                  <a:tcPr anchor="ctr"/>
                </a:tc>
                <a:extLst>
                  <a:ext uri="{0D108BD9-81ED-4DB2-BD59-A6C34878D82A}">
                    <a16:rowId xmlns:a16="http://schemas.microsoft.com/office/drawing/2014/main" val="3261691495"/>
                  </a:ext>
                </a:extLst>
              </a:tr>
              <a:tr h="635320">
                <a:tc>
                  <a:txBody>
                    <a:bodyPr/>
                    <a:lstStyle/>
                    <a:p>
                      <a:pPr algn="ctr" fontAlgn="ctr"/>
                      <a:r>
                        <a:rPr lang="en-US">
                          <a:effectLst/>
                        </a:rPr>
                        <a:t>April</a:t>
                      </a:r>
                    </a:p>
                  </a:txBody>
                  <a:tcPr anchor="ctr"/>
                </a:tc>
                <a:tc>
                  <a:txBody>
                    <a:bodyPr/>
                    <a:lstStyle/>
                    <a:p>
                      <a:pPr algn="ctr" fontAlgn="ctr"/>
                      <a:r>
                        <a:rPr lang="en-US">
                          <a:effectLst/>
                        </a:rPr>
                        <a:t>Failure (drone ship)</a:t>
                      </a:r>
                    </a:p>
                  </a:txBody>
                  <a:tcPr anchor="ctr"/>
                </a:tc>
                <a:tc>
                  <a:txBody>
                    <a:bodyPr/>
                    <a:lstStyle/>
                    <a:p>
                      <a:pPr algn="ctr" fontAlgn="ctr"/>
                      <a:r>
                        <a:rPr lang="en-US">
                          <a:effectLst/>
                        </a:rPr>
                        <a:t>F9 v1.1 B1015</a:t>
                      </a:r>
                    </a:p>
                  </a:txBody>
                  <a:tcPr anchor="ctr"/>
                </a:tc>
                <a:tc>
                  <a:txBody>
                    <a:bodyPr/>
                    <a:lstStyle/>
                    <a:p>
                      <a:pPr algn="ctr" fontAlgn="ctr"/>
                      <a:r>
                        <a:rPr lang="en-US">
                          <a:effectLst/>
                        </a:rPr>
                        <a:t>CCAFS LC-40</a:t>
                      </a:r>
                    </a:p>
                  </a:txBody>
                  <a:tcPr anchor="ctr"/>
                </a:tc>
                <a:extLst>
                  <a:ext uri="{0D108BD9-81ED-4DB2-BD59-A6C34878D82A}">
                    <a16:rowId xmlns:a16="http://schemas.microsoft.com/office/drawing/2014/main" val="1926796578"/>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56</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11154" y="1621710"/>
            <a:ext cx="4336537" cy="4555253"/>
          </a:xfrm>
          <a:prstGeom prst="rect">
            <a:avLst/>
          </a:prstGeom>
        </p:spPr>
        <p:txBody>
          <a:bodyPr lIns="91440" tIns="45720" rIns="91440" bIns="45720" anchor="t"/>
          <a:lstStyle/>
          <a:p>
            <a:pPr>
              <a:lnSpc>
                <a:spcPct val="100000"/>
              </a:lnSpc>
              <a:spcBef>
                <a:spcPts val="1400"/>
              </a:spcBef>
              <a:buFont typeface="Wingdings" panose="020B0604020202020204" pitchFamily="34" charset="0"/>
              <a:buChar char="§"/>
            </a:pPr>
            <a:r>
              <a:rPr lang="en-US" sz="2400">
                <a:solidFill>
                  <a:schemeClr val="accent3">
                    <a:lumMod val="25000"/>
                  </a:schemeClr>
                </a:solidFill>
                <a:ea typeface="+mn-lt"/>
                <a:cs typeface="+mn-lt"/>
              </a:rPr>
              <a:t>The most frequent landing outcome was </a:t>
            </a:r>
            <a:r>
              <a:rPr lang="en-US" sz="2400" b="1">
                <a:solidFill>
                  <a:schemeClr val="accent3">
                    <a:lumMod val="25000"/>
                  </a:schemeClr>
                </a:solidFill>
                <a:ea typeface="+mn-lt"/>
                <a:cs typeface="+mn-lt"/>
              </a:rPr>
              <a:t>No attempt</a:t>
            </a:r>
            <a:r>
              <a:rPr lang="en-US" sz="2400" dirty="0">
                <a:solidFill>
                  <a:schemeClr val="accent3">
                    <a:lumMod val="25000"/>
                  </a:schemeClr>
                </a:solidFill>
                <a:ea typeface="+mn-lt"/>
                <a:cs typeface="+mn-lt"/>
              </a:rPr>
              <a:t> </a:t>
            </a:r>
            <a:r>
              <a:rPr lang="en-US" sz="2400">
                <a:solidFill>
                  <a:schemeClr val="accent3">
                    <a:lumMod val="25000"/>
                  </a:schemeClr>
                </a:solidFill>
                <a:ea typeface="+mn-lt"/>
                <a:cs typeface="+mn-lt"/>
              </a:rPr>
              <a:t>(10), followed by </a:t>
            </a:r>
            <a:r>
              <a:rPr lang="en-US" sz="2400" b="1">
                <a:solidFill>
                  <a:schemeClr val="accent3">
                    <a:lumMod val="25000"/>
                  </a:schemeClr>
                </a:solidFill>
                <a:ea typeface="+mn-lt"/>
                <a:cs typeface="+mn-lt"/>
              </a:rPr>
              <a:t>Success (drone ship)</a:t>
            </a:r>
            <a:r>
              <a:rPr lang="en-US" sz="2400">
                <a:solidFill>
                  <a:schemeClr val="accent3">
                    <a:lumMod val="25000"/>
                  </a:schemeClr>
                </a:solidFill>
                <a:ea typeface="+mn-lt"/>
                <a:cs typeface="+mn-lt"/>
              </a:rPr>
              <a:t> and </a:t>
            </a:r>
            <a:r>
              <a:rPr lang="en-US" sz="2400" b="1">
                <a:solidFill>
                  <a:schemeClr val="accent3">
                    <a:lumMod val="25000"/>
                  </a:schemeClr>
                </a:solidFill>
                <a:ea typeface="+mn-lt"/>
                <a:cs typeface="+mn-lt"/>
              </a:rPr>
              <a:t>Failure (drone ship)</a:t>
            </a:r>
            <a:r>
              <a:rPr lang="en-US" sz="2400">
                <a:solidFill>
                  <a:schemeClr val="accent3">
                    <a:lumMod val="25000"/>
                  </a:schemeClr>
                </a:solidFill>
                <a:ea typeface="+mn-lt"/>
                <a:cs typeface="+mn-lt"/>
              </a:rPr>
              <a:t>, each with 5 occurrences. This highlights SpaceX's increasing attempts at drone ship landings, with continued challenges in achieving successful recoveries.</a:t>
            </a:r>
            <a:endParaRPr lang="en-US" sz="2400">
              <a:solidFill>
                <a:schemeClr val="accent3">
                  <a:lumMod val="25000"/>
                </a:schemeClr>
              </a:solidFill>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6" name="Table 5">
            <a:extLst>
              <a:ext uri="{FF2B5EF4-FFF2-40B4-BE49-F238E27FC236}">
                <a16:creationId xmlns:a16="http://schemas.microsoft.com/office/drawing/2014/main" id="{1864EBAE-99A9-9F8D-7D96-DC076B5A6586}"/>
              </a:ext>
            </a:extLst>
          </p:cNvPr>
          <p:cNvGraphicFramePr>
            <a:graphicFrameLocks noGrp="1"/>
          </p:cNvGraphicFramePr>
          <p:nvPr>
            <p:extLst>
              <p:ext uri="{D42A27DB-BD31-4B8C-83A1-F6EECF244321}">
                <p14:modId xmlns:p14="http://schemas.microsoft.com/office/powerpoint/2010/main" val="1160996454"/>
              </p:ext>
            </p:extLst>
          </p:nvPr>
        </p:nvGraphicFramePr>
        <p:xfrm>
          <a:off x="869324" y="1545464"/>
          <a:ext cx="4844796" cy="5148080"/>
        </p:xfrm>
        <a:graphic>
          <a:graphicData uri="http://schemas.openxmlformats.org/drawingml/2006/table">
            <a:tbl>
              <a:tblPr firstRow="1" bandRow="1">
                <a:tableStyleId>{D27102A9-8310-4765-A935-A1911B00CA55}</a:tableStyleId>
              </a:tblPr>
              <a:tblGrid>
                <a:gridCol w="2422398">
                  <a:extLst>
                    <a:ext uri="{9D8B030D-6E8A-4147-A177-3AD203B41FA5}">
                      <a16:colId xmlns:a16="http://schemas.microsoft.com/office/drawing/2014/main" val="851811084"/>
                    </a:ext>
                  </a:extLst>
                </a:gridCol>
                <a:gridCol w="2422398">
                  <a:extLst>
                    <a:ext uri="{9D8B030D-6E8A-4147-A177-3AD203B41FA5}">
                      <a16:colId xmlns:a16="http://schemas.microsoft.com/office/drawing/2014/main" val="486264268"/>
                    </a:ext>
                  </a:extLst>
                </a:gridCol>
              </a:tblGrid>
              <a:tr h="468784">
                <a:tc>
                  <a:txBody>
                    <a:bodyPr/>
                    <a:lstStyle/>
                    <a:p>
                      <a:pPr algn="ctr" fontAlgn="ctr"/>
                      <a:r>
                        <a:rPr lang="en-US" sz="2000">
                          <a:effectLst/>
                        </a:rPr>
                        <a:t>Landing_Outcome</a:t>
                      </a:r>
                      <a:endParaRPr lang="en-US" sz="2000" dirty="0">
                        <a:effectLst/>
                      </a:endParaRPr>
                    </a:p>
                  </a:txBody>
                  <a:tcPr anchor="ctr"/>
                </a:tc>
                <a:tc>
                  <a:txBody>
                    <a:bodyPr/>
                    <a:lstStyle/>
                    <a:p>
                      <a:pPr algn="ctr" fontAlgn="ctr"/>
                      <a:r>
                        <a:rPr lang="en-US" sz="2000">
                          <a:effectLst/>
                        </a:rPr>
                        <a:t>Count</a:t>
                      </a:r>
                      <a:endParaRPr lang="en-US" sz="2000" dirty="0">
                        <a:effectLst/>
                      </a:endParaRPr>
                    </a:p>
                  </a:txBody>
                  <a:tcPr anchor="ctr"/>
                </a:tc>
                <a:extLst>
                  <a:ext uri="{0D108BD9-81ED-4DB2-BD59-A6C34878D82A}">
                    <a16:rowId xmlns:a16="http://schemas.microsoft.com/office/drawing/2014/main" val="2560239282"/>
                  </a:ext>
                </a:extLst>
              </a:tr>
              <a:tr h="468784">
                <a:tc>
                  <a:txBody>
                    <a:bodyPr/>
                    <a:lstStyle/>
                    <a:p>
                      <a:pPr algn="ctr" fontAlgn="ctr"/>
                      <a:r>
                        <a:rPr lang="en-US" sz="2000">
                          <a:effectLst/>
                        </a:rPr>
                        <a:t>No attempt</a:t>
                      </a:r>
                      <a:endParaRPr lang="en-US" sz="2000" dirty="0">
                        <a:effectLst/>
                      </a:endParaRPr>
                    </a:p>
                  </a:txBody>
                  <a:tcPr anchor="ctr"/>
                </a:tc>
                <a:tc>
                  <a:txBody>
                    <a:bodyPr/>
                    <a:lstStyle/>
                    <a:p>
                      <a:pPr algn="ctr" fontAlgn="ctr"/>
                      <a:r>
                        <a:rPr lang="en-US" sz="2000" dirty="0">
                          <a:effectLst/>
                        </a:rPr>
                        <a:t>10</a:t>
                      </a:r>
                    </a:p>
                  </a:txBody>
                  <a:tcPr anchor="ctr"/>
                </a:tc>
                <a:extLst>
                  <a:ext uri="{0D108BD9-81ED-4DB2-BD59-A6C34878D82A}">
                    <a16:rowId xmlns:a16="http://schemas.microsoft.com/office/drawing/2014/main" val="466473470"/>
                  </a:ext>
                </a:extLst>
              </a:tr>
              <a:tr h="671501">
                <a:tc>
                  <a:txBody>
                    <a:bodyPr/>
                    <a:lstStyle/>
                    <a:p>
                      <a:pPr algn="ctr" fontAlgn="ctr"/>
                      <a:r>
                        <a:rPr lang="en-US" sz="2000">
                          <a:effectLst/>
                        </a:rPr>
                        <a:t>Success (drone ship)</a:t>
                      </a:r>
                      <a:endParaRPr lang="en-US" sz="2000" dirty="0">
                        <a:effectLst/>
                      </a:endParaRPr>
                    </a:p>
                  </a:txBody>
                  <a:tcPr anchor="ctr"/>
                </a:tc>
                <a:tc>
                  <a:txBody>
                    <a:bodyPr/>
                    <a:lstStyle/>
                    <a:p>
                      <a:pPr algn="ctr" fontAlgn="ctr"/>
                      <a:r>
                        <a:rPr lang="en-US" sz="2000" dirty="0">
                          <a:effectLst/>
                        </a:rPr>
                        <a:t>5</a:t>
                      </a:r>
                    </a:p>
                  </a:txBody>
                  <a:tcPr anchor="ctr"/>
                </a:tc>
                <a:extLst>
                  <a:ext uri="{0D108BD9-81ED-4DB2-BD59-A6C34878D82A}">
                    <a16:rowId xmlns:a16="http://schemas.microsoft.com/office/drawing/2014/main" val="426336741"/>
                  </a:ext>
                </a:extLst>
              </a:tr>
              <a:tr h="468784">
                <a:tc>
                  <a:txBody>
                    <a:bodyPr/>
                    <a:lstStyle/>
                    <a:p>
                      <a:pPr algn="ctr" fontAlgn="ctr"/>
                      <a:r>
                        <a:rPr lang="en-US" sz="2000">
                          <a:effectLst/>
                        </a:rPr>
                        <a:t>Failure (drone ship)</a:t>
                      </a:r>
                      <a:endParaRPr lang="en-US" sz="2000" dirty="0">
                        <a:effectLst/>
                      </a:endParaRPr>
                    </a:p>
                  </a:txBody>
                  <a:tcPr anchor="ctr"/>
                </a:tc>
                <a:tc>
                  <a:txBody>
                    <a:bodyPr/>
                    <a:lstStyle/>
                    <a:p>
                      <a:pPr algn="ctr" fontAlgn="ctr"/>
                      <a:r>
                        <a:rPr lang="en-US" sz="2000" dirty="0">
                          <a:effectLst/>
                        </a:rPr>
                        <a:t>5</a:t>
                      </a:r>
                    </a:p>
                  </a:txBody>
                  <a:tcPr anchor="ctr"/>
                </a:tc>
                <a:extLst>
                  <a:ext uri="{0D108BD9-81ED-4DB2-BD59-A6C34878D82A}">
                    <a16:rowId xmlns:a16="http://schemas.microsoft.com/office/drawing/2014/main" val="935637548"/>
                  </a:ext>
                </a:extLst>
              </a:tr>
              <a:tr h="671501">
                <a:tc>
                  <a:txBody>
                    <a:bodyPr/>
                    <a:lstStyle/>
                    <a:p>
                      <a:pPr algn="ctr" fontAlgn="ctr"/>
                      <a:r>
                        <a:rPr lang="en-US" sz="2000">
                          <a:effectLst/>
                        </a:rPr>
                        <a:t>Success (ground pad)</a:t>
                      </a:r>
                      <a:endParaRPr lang="en-US" sz="2000" dirty="0">
                        <a:effectLst/>
                      </a:endParaRPr>
                    </a:p>
                  </a:txBody>
                  <a:tcPr anchor="ctr"/>
                </a:tc>
                <a:tc>
                  <a:txBody>
                    <a:bodyPr/>
                    <a:lstStyle/>
                    <a:p>
                      <a:pPr algn="ctr" fontAlgn="ctr"/>
                      <a:r>
                        <a:rPr lang="en-US" sz="2000" dirty="0">
                          <a:effectLst/>
                        </a:rPr>
                        <a:t>3</a:t>
                      </a:r>
                    </a:p>
                  </a:txBody>
                  <a:tcPr anchor="ctr"/>
                </a:tc>
                <a:extLst>
                  <a:ext uri="{0D108BD9-81ED-4DB2-BD59-A6C34878D82A}">
                    <a16:rowId xmlns:a16="http://schemas.microsoft.com/office/drawing/2014/main" val="1237386448"/>
                  </a:ext>
                </a:extLst>
              </a:tr>
              <a:tr h="468784">
                <a:tc>
                  <a:txBody>
                    <a:bodyPr/>
                    <a:lstStyle/>
                    <a:p>
                      <a:pPr algn="ctr" fontAlgn="ctr"/>
                      <a:r>
                        <a:rPr lang="en-US" sz="2000">
                          <a:effectLst/>
                        </a:rPr>
                        <a:t>Controlled (ocean)</a:t>
                      </a:r>
                      <a:endParaRPr lang="en-US" sz="2000" dirty="0">
                        <a:effectLst/>
                      </a:endParaRPr>
                    </a:p>
                  </a:txBody>
                  <a:tcPr anchor="ctr"/>
                </a:tc>
                <a:tc>
                  <a:txBody>
                    <a:bodyPr/>
                    <a:lstStyle/>
                    <a:p>
                      <a:pPr algn="ctr" fontAlgn="ctr"/>
                      <a:r>
                        <a:rPr lang="en-US" sz="2000" dirty="0">
                          <a:effectLst/>
                        </a:rPr>
                        <a:t>3</a:t>
                      </a:r>
                    </a:p>
                  </a:txBody>
                  <a:tcPr anchor="ctr"/>
                </a:tc>
                <a:extLst>
                  <a:ext uri="{0D108BD9-81ED-4DB2-BD59-A6C34878D82A}">
                    <a16:rowId xmlns:a16="http://schemas.microsoft.com/office/drawing/2014/main" val="1102421314"/>
                  </a:ext>
                </a:extLst>
              </a:tr>
              <a:tr h="671501">
                <a:tc>
                  <a:txBody>
                    <a:bodyPr/>
                    <a:lstStyle/>
                    <a:p>
                      <a:pPr algn="ctr" fontAlgn="ctr"/>
                      <a:r>
                        <a:rPr lang="en-US" sz="2000">
                          <a:effectLst/>
                        </a:rPr>
                        <a:t>Uncontrolled (ocean)</a:t>
                      </a:r>
                      <a:endParaRPr lang="en-US" sz="2000" dirty="0">
                        <a:effectLst/>
                      </a:endParaRPr>
                    </a:p>
                  </a:txBody>
                  <a:tcPr anchor="ctr"/>
                </a:tc>
                <a:tc>
                  <a:txBody>
                    <a:bodyPr/>
                    <a:lstStyle/>
                    <a:p>
                      <a:pPr algn="ctr" fontAlgn="ctr"/>
                      <a:r>
                        <a:rPr lang="en-US" sz="2000" dirty="0">
                          <a:effectLst/>
                        </a:rPr>
                        <a:t>2</a:t>
                      </a:r>
                    </a:p>
                  </a:txBody>
                  <a:tcPr anchor="ctr"/>
                </a:tc>
                <a:extLst>
                  <a:ext uri="{0D108BD9-81ED-4DB2-BD59-A6C34878D82A}">
                    <a16:rowId xmlns:a16="http://schemas.microsoft.com/office/drawing/2014/main" val="2530196572"/>
                  </a:ext>
                </a:extLst>
              </a:tr>
              <a:tr h="468784">
                <a:tc>
                  <a:txBody>
                    <a:bodyPr/>
                    <a:lstStyle/>
                    <a:p>
                      <a:pPr algn="ctr" fontAlgn="ctr"/>
                      <a:r>
                        <a:rPr lang="en-US" sz="2000">
                          <a:effectLst/>
                        </a:rPr>
                        <a:t>Failure (parachute)</a:t>
                      </a:r>
                      <a:endParaRPr lang="en-US" sz="2000" dirty="0">
                        <a:effectLst/>
                      </a:endParaRPr>
                    </a:p>
                  </a:txBody>
                  <a:tcPr anchor="ctr"/>
                </a:tc>
                <a:tc>
                  <a:txBody>
                    <a:bodyPr/>
                    <a:lstStyle/>
                    <a:p>
                      <a:pPr algn="ctr" fontAlgn="ctr"/>
                      <a:r>
                        <a:rPr lang="en-US" sz="2000" dirty="0">
                          <a:effectLst/>
                        </a:rPr>
                        <a:t>2</a:t>
                      </a:r>
                    </a:p>
                  </a:txBody>
                  <a:tcPr anchor="ctr"/>
                </a:tc>
                <a:extLst>
                  <a:ext uri="{0D108BD9-81ED-4DB2-BD59-A6C34878D82A}">
                    <a16:rowId xmlns:a16="http://schemas.microsoft.com/office/drawing/2014/main" val="704156376"/>
                  </a:ext>
                </a:extLst>
              </a:tr>
              <a:tr h="671501">
                <a:tc>
                  <a:txBody>
                    <a:bodyPr/>
                    <a:lstStyle/>
                    <a:p>
                      <a:pPr algn="ctr" fontAlgn="ctr"/>
                      <a:r>
                        <a:rPr lang="en-US" sz="2000">
                          <a:effectLst/>
                        </a:rPr>
                        <a:t>Precluded (drone ship)</a:t>
                      </a:r>
                      <a:endParaRPr lang="en-US" sz="2000" dirty="0">
                        <a:effectLst/>
                      </a:endParaRPr>
                    </a:p>
                  </a:txBody>
                  <a:tcPr anchor="ctr"/>
                </a:tc>
                <a:tc>
                  <a:txBody>
                    <a:bodyPr/>
                    <a:lstStyle/>
                    <a:p>
                      <a:pPr algn="ctr" fontAlgn="ctr"/>
                      <a:r>
                        <a:rPr lang="en-US" sz="2000" dirty="0">
                          <a:effectLst/>
                        </a:rPr>
                        <a:t>1</a:t>
                      </a:r>
                    </a:p>
                  </a:txBody>
                  <a:tcPr anchor="ctr"/>
                </a:tc>
                <a:extLst>
                  <a:ext uri="{0D108BD9-81ED-4DB2-BD59-A6C34878D82A}">
                    <a16:rowId xmlns:a16="http://schemas.microsoft.com/office/drawing/2014/main" val="1604383399"/>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58</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Global Map of SpaceX Launch Sites</a:t>
            </a:r>
            <a:endParaRPr lang="en-US" dirty="0"/>
          </a:p>
        </p:txBody>
      </p:sp>
      <p:pic>
        <p:nvPicPr>
          <p:cNvPr id="4" name="Picture 3" descr="A map of the united states&#10;&#10;Description automatically generated">
            <a:extLst>
              <a:ext uri="{FF2B5EF4-FFF2-40B4-BE49-F238E27FC236}">
                <a16:creationId xmlns:a16="http://schemas.microsoft.com/office/drawing/2014/main" id="{66656282-F2F4-AC43-3D25-1BA566933DB0}"/>
              </a:ext>
            </a:extLst>
          </p:cNvPr>
          <p:cNvPicPr>
            <a:picLocks noChangeAspect="1"/>
          </p:cNvPicPr>
          <p:nvPr/>
        </p:nvPicPr>
        <p:blipFill>
          <a:blip r:embed="rId3"/>
          <a:srcRect l="12414" t="9549" r="11632" b="9591"/>
          <a:stretch/>
        </p:blipFill>
        <p:spPr>
          <a:xfrm>
            <a:off x="1393032" y="1313726"/>
            <a:ext cx="9260204" cy="5545389"/>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59</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Global Map of SpaceX Launch Sites</a:t>
            </a:r>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nvSpPr>
        <p:spPr>
          <a:xfrm>
            <a:off x="770010" y="1482188"/>
            <a:ext cx="10518321" cy="485575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solidFill>
                  <a:schemeClr val="accent3">
                    <a:lumMod val="25000"/>
                  </a:schemeClr>
                </a:solidFill>
                <a:ea typeface="+mn-lt"/>
                <a:cs typeface="+mn-lt"/>
              </a:rPr>
              <a:t>Screenshot Explanation</a:t>
            </a:r>
            <a:r>
              <a:rPr lang="en-US" dirty="0">
                <a:solidFill>
                  <a:schemeClr val="accent3">
                    <a:lumMod val="25000"/>
                  </a:schemeClr>
                </a:solidFill>
                <a:ea typeface="+mn-lt"/>
                <a:cs typeface="+mn-lt"/>
              </a:rPr>
              <a:t>:</a:t>
            </a:r>
            <a:endParaRPr lang="en-US" dirty="0">
              <a:solidFill>
                <a:schemeClr val="accent3">
                  <a:lumMod val="25000"/>
                </a:schemeClr>
              </a:solidFill>
              <a:ea typeface="Calibri"/>
              <a:cs typeface="Calibri"/>
            </a:endParaRPr>
          </a:p>
          <a:p>
            <a:pPr lvl="1"/>
            <a:r>
              <a:rPr lang="en-US" sz="2800" dirty="0">
                <a:solidFill>
                  <a:schemeClr val="accent3">
                    <a:lumMod val="25000"/>
                  </a:schemeClr>
                </a:solidFill>
                <a:ea typeface="+mn-lt"/>
                <a:cs typeface="+mn-lt"/>
              </a:rPr>
              <a:t>The </a:t>
            </a:r>
            <a:r>
              <a:rPr lang="en-US" sz="2800" b="1" dirty="0">
                <a:solidFill>
                  <a:schemeClr val="accent3">
                    <a:lumMod val="25000"/>
                  </a:schemeClr>
                </a:solidFill>
                <a:ea typeface="+mn-lt"/>
                <a:cs typeface="+mn-lt"/>
              </a:rPr>
              <a:t>map</a:t>
            </a:r>
            <a:r>
              <a:rPr lang="en-US" sz="2800" dirty="0">
                <a:solidFill>
                  <a:schemeClr val="accent3">
                    <a:lumMod val="25000"/>
                  </a:schemeClr>
                </a:solidFill>
                <a:ea typeface="+mn-lt"/>
                <a:cs typeface="+mn-lt"/>
              </a:rPr>
              <a:t> shows the locations of all </a:t>
            </a:r>
            <a:r>
              <a:rPr lang="en-US" sz="2800" b="1" dirty="0">
                <a:solidFill>
                  <a:schemeClr val="accent3">
                    <a:lumMod val="25000"/>
                  </a:schemeClr>
                </a:solidFill>
                <a:ea typeface="+mn-lt"/>
                <a:cs typeface="+mn-lt"/>
              </a:rPr>
              <a:t>SpaceX launch sites</a:t>
            </a:r>
            <a:r>
              <a:rPr lang="en-US" sz="2800" dirty="0">
                <a:solidFill>
                  <a:schemeClr val="accent3">
                    <a:lumMod val="25000"/>
                  </a:schemeClr>
                </a:solidFill>
                <a:ea typeface="+mn-lt"/>
                <a:cs typeface="+mn-lt"/>
              </a:rPr>
              <a:t> globally.</a:t>
            </a:r>
            <a:endParaRPr lang="en-US" sz="2800">
              <a:solidFill>
                <a:schemeClr val="accent3">
                  <a:lumMod val="25000"/>
                </a:schemeClr>
              </a:solidFill>
              <a:ea typeface="Calibri"/>
              <a:cs typeface="Calibri"/>
            </a:endParaRPr>
          </a:p>
          <a:p>
            <a:pPr lvl="1"/>
            <a:r>
              <a:rPr lang="en-US" sz="2800" dirty="0">
                <a:solidFill>
                  <a:schemeClr val="accent3">
                    <a:lumMod val="25000"/>
                  </a:schemeClr>
                </a:solidFill>
                <a:ea typeface="+mn-lt"/>
                <a:cs typeface="+mn-lt"/>
              </a:rPr>
              <a:t>Each site is represented by a </a:t>
            </a:r>
            <a:r>
              <a:rPr lang="en-US" sz="2800" b="1" dirty="0">
                <a:solidFill>
                  <a:schemeClr val="accent3">
                    <a:lumMod val="25000"/>
                  </a:schemeClr>
                </a:solidFill>
                <a:ea typeface="+mn-lt"/>
                <a:cs typeface="+mn-lt"/>
              </a:rPr>
              <a:t>marker</a:t>
            </a:r>
            <a:r>
              <a:rPr lang="en-US" sz="2800" dirty="0">
                <a:solidFill>
                  <a:schemeClr val="accent3">
                    <a:lumMod val="25000"/>
                  </a:schemeClr>
                </a:solidFill>
                <a:ea typeface="+mn-lt"/>
                <a:cs typeface="+mn-lt"/>
              </a:rPr>
              <a:t>, and the color coding or icons can indicate various </a:t>
            </a:r>
            <a:r>
              <a:rPr lang="en-US" sz="2800" b="1" dirty="0">
                <a:solidFill>
                  <a:schemeClr val="accent3">
                    <a:lumMod val="25000"/>
                  </a:schemeClr>
                </a:solidFill>
                <a:ea typeface="+mn-lt"/>
                <a:cs typeface="+mn-lt"/>
              </a:rPr>
              <a:t>landing outcomes</a:t>
            </a:r>
            <a:r>
              <a:rPr lang="en-US" sz="2800" dirty="0">
                <a:solidFill>
                  <a:schemeClr val="accent3">
                    <a:lumMod val="25000"/>
                  </a:schemeClr>
                </a:solidFill>
                <a:ea typeface="+mn-lt"/>
                <a:cs typeface="+mn-lt"/>
              </a:rPr>
              <a:t> or mission statuses.</a:t>
            </a:r>
            <a:endParaRPr lang="en-US" sz="2800">
              <a:solidFill>
                <a:schemeClr val="accent3">
                  <a:lumMod val="25000"/>
                </a:schemeClr>
              </a:solidFill>
              <a:ea typeface="Calibri"/>
              <a:cs typeface="Calibri"/>
            </a:endParaRPr>
          </a:p>
          <a:p>
            <a:r>
              <a:rPr lang="en-US" b="1" dirty="0">
                <a:solidFill>
                  <a:schemeClr val="accent3">
                    <a:lumMod val="25000"/>
                  </a:schemeClr>
                </a:solidFill>
                <a:ea typeface="+mn-lt"/>
                <a:cs typeface="+mn-lt"/>
              </a:rPr>
              <a:t>Key Findings</a:t>
            </a:r>
            <a:r>
              <a:rPr lang="en-US" dirty="0">
                <a:solidFill>
                  <a:schemeClr val="accent3">
                    <a:lumMod val="25000"/>
                  </a:schemeClr>
                </a:solidFill>
                <a:ea typeface="+mn-lt"/>
                <a:cs typeface="+mn-lt"/>
              </a:rPr>
              <a:t>:</a:t>
            </a:r>
            <a:endParaRPr lang="en-US">
              <a:solidFill>
                <a:schemeClr val="accent3">
                  <a:lumMod val="25000"/>
                </a:schemeClr>
              </a:solidFill>
              <a:ea typeface="Calibri"/>
              <a:cs typeface="Calibri"/>
            </a:endParaRPr>
          </a:p>
          <a:p>
            <a:pPr lvl="1"/>
            <a:r>
              <a:rPr lang="en-US" sz="2800" dirty="0">
                <a:solidFill>
                  <a:schemeClr val="accent3">
                    <a:lumMod val="25000"/>
                  </a:schemeClr>
                </a:solidFill>
                <a:ea typeface="+mn-lt"/>
                <a:cs typeface="+mn-lt"/>
              </a:rPr>
              <a:t>Launch sites are spread across multiple geographies, including the U.S. East and West coasts, reflecting SpaceX's global operational reach.</a:t>
            </a:r>
            <a:endParaRPr lang="en-US" sz="2800">
              <a:solidFill>
                <a:schemeClr val="accent3">
                  <a:lumMod val="25000"/>
                </a:schemeClr>
              </a:solidFill>
              <a:ea typeface="Calibri"/>
              <a:cs typeface="Calibri"/>
            </a:endParaRPr>
          </a:p>
          <a:p>
            <a:pPr lvl="1"/>
            <a:r>
              <a:rPr lang="en-US" sz="2800" dirty="0">
                <a:solidFill>
                  <a:schemeClr val="accent3">
                    <a:lumMod val="25000"/>
                  </a:schemeClr>
                </a:solidFill>
                <a:ea typeface="+mn-lt"/>
                <a:cs typeface="+mn-lt"/>
              </a:rPr>
              <a:t>The map helps visualize proximity to other critical infrastructure (e.g., coastlines).</a:t>
            </a:r>
            <a:endParaRPr lang="en-US" sz="2800">
              <a:solidFill>
                <a:schemeClr val="accent3">
                  <a:lumMod val="25000"/>
                </a:schemeClr>
              </a:solidFill>
              <a:ea typeface="Calibri"/>
              <a:cs typeface="Calibri"/>
            </a:endParaRPr>
          </a:p>
          <a:p>
            <a:pPr>
              <a:lnSpc>
                <a:spcPct val="100000"/>
              </a:lnSpc>
              <a:spcBef>
                <a:spcPts val="1400"/>
              </a:spcBef>
            </a:pPr>
            <a:endParaRPr lang="en-US" dirty="0">
              <a:solidFill>
                <a:schemeClr val="accent3">
                  <a:lumMod val="25000"/>
                </a:schemeClr>
              </a:solidFill>
              <a:latin typeface="Abadi"/>
            </a:endParaRPr>
          </a:p>
        </p:txBody>
      </p:sp>
    </p:spTree>
    <p:extLst>
      <p:ext uri="{BB962C8B-B14F-4D97-AF65-F5344CB8AC3E}">
        <p14:creationId xmlns:p14="http://schemas.microsoft.com/office/powerpoint/2010/main" val="27018637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Introduction</a:t>
            </a:r>
            <a:endParaRPr lang="en-US" sz="440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9908" y="1716473"/>
            <a:ext cx="10533347" cy="4195156"/>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b="1" dirty="0">
                <a:solidFill>
                  <a:schemeClr val="accent3">
                    <a:lumMod val="25000"/>
                  </a:schemeClr>
                </a:solidFill>
                <a:latin typeface="IBM Plex Mono Text"/>
              </a:rPr>
              <a:t>Background</a:t>
            </a:r>
            <a:endParaRPr lang="en-US" dirty="0">
              <a:solidFill>
                <a:schemeClr val="accent3">
                  <a:lumMod val="25000"/>
                </a:schemeClr>
              </a:solidFill>
            </a:endParaRPr>
          </a:p>
          <a:p>
            <a:r>
              <a:rPr lang="en-US" dirty="0">
                <a:solidFill>
                  <a:schemeClr val="accent3">
                    <a:lumMod val="25000"/>
                  </a:schemeClr>
                </a:solidFill>
                <a:latin typeface="IBM Plex Mono Text"/>
              </a:rPr>
              <a:t>SpaceX has revolutionized the space industry by making rocket launches more affordable through reusable rocket technology.</a:t>
            </a:r>
            <a:endParaRPr lang="en-US" dirty="0">
              <a:solidFill>
                <a:schemeClr val="accent3">
                  <a:lumMod val="25000"/>
                </a:schemeClr>
              </a:solidFill>
            </a:endParaRPr>
          </a:p>
          <a:p>
            <a:r>
              <a:rPr lang="en-US" dirty="0">
                <a:solidFill>
                  <a:schemeClr val="accent3">
                    <a:lumMod val="25000"/>
                  </a:schemeClr>
                </a:solidFill>
                <a:latin typeface="IBM Plex Mono Text"/>
              </a:rPr>
              <a:t>The Falcon 9 rocket’s first stage is designed to land and be reused, significantly reducing launch costs from $165 million to $62 million.</a:t>
            </a:r>
            <a:endParaRPr lang="en-US" dirty="0">
              <a:solidFill>
                <a:schemeClr val="accent3">
                  <a:lumMod val="25000"/>
                </a:schemeClr>
              </a:solidFill>
            </a:endParaRPr>
          </a:p>
          <a:p>
            <a:pPr marL="0" indent="0">
              <a:buNone/>
            </a:pPr>
            <a:r>
              <a:rPr lang="en-US" b="1" dirty="0">
                <a:solidFill>
                  <a:schemeClr val="accent3">
                    <a:lumMod val="25000"/>
                  </a:schemeClr>
                </a:solidFill>
                <a:latin typeface="IBM Plex Mono Text"/>
              </a:rPr>
              <a:t>Business Problem</a:t>
            </a:r>
            <a:endParaRPr lang="en-US" dirty="0">
              <a:solidFill>
                <a:schemeClr val="accent3">
                  <a:lumMod val="25000"/>
                </a:schemeClr>
              </a:solidFill>
              <a:latin typeface="Abadi" panose="020B0604020104020204" pitchFamily="34" charset="0"/>
            </a:endParaRPr>
          </a:p>
          <a:p>
            <a:r>
              <a:rPr lang="en-US" dirty="0">
                <a:solidFill>
                  <a:schemeClr val="accent3">
                    <a:lumMod val="25000"/>
                  </a:schemeClr>
                </a:solidFill>
                <a:latin typeface="IBM Plex Mono Text"/>
              </a:rPr>
              <a:t>Predicting the success of Falcon 9 first-stage landings is critical to evaluating cost efficiency.</a:t>
            </a:r>
            <a:endParaRPr lang="en-US" dirty="0">
              <a:solidFill>
                <a:schemeClr val="accent3">
                  <a:lumMod val="25000"/>
                </a:schemeClr>
              </a:solidFill>
            </a:endParaRPr>
          </a:p>
          <a:p>
            <a:r>
              <a:rPr lang="en-US" dirty="0">
                <a:solidFill>
                  <a:schemeClr val="accent3">
                    <a:lumMod val="25000"/>
                  </a:schemeClr>
                </a:solidFill>
                <a:latin typeface="IBM Plex Mono Text"/>
              </a:rPr>
              <a:t>Competitors can use this prediction model to make informed decisions when bidding against SpaceX for launch contracts.</a:t>
            </a:r>
            <a:endParaRPr lang="en-US" dirty="0">
              <a:solidFill>
                <a:schemeClr val="accent3">
                  <a:lumMod val="25000"/>
                </a:schemeClr>
              </a:solidFill>
            </a:endParaRPr>
          </a:p>
          <a:p>
            <a:pPr>
              <a:spcBef>
                <a:spcPts val="1400"/>
              </a:spcBef>
            </a:pPr>
            <a:endParaRPr lang="en-US"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60</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SpaceX Launch Outcomes by Location</a:t>
            </a:r>
            <a:endParaRPr lang="en-US" dirty="0"/>
          </a:p>
        </p:txBody>
      </p:sp>
      <p:pic>
        <p:nvPicPr>
          <p:cNvPr id="2" name="Picture 1" descr="A screenshot of a computer&#10;&#10;Description automatically generated">
            <a:extLst>
              <a:ext uri="{FF2B5EF4-FFF2-40B4-BE49-F238E27FC236}">
                <a16:creationId xmlns:a16="http://schemas.microsoft.com/office/drawing/2014/main" id="{5346C353-2883-DFB6-B962-5A2924E6BD76}"/>
              </a:ext>
            </a:extLst>
          </p:cNvPr>
          <p:cNvPicPr>
            <a:picLocks noChangeAspect="1"/>
          </p:cNvPicPr>
          <p:nvPr/>
        </p:nvPicPr>
        <p:blipFill>
          <a:blip r:embed="rId3"/>
          <a:srcRect l="12414" t="11285" r="11241" b="7465"/>
          <a:stretch/>
        </p:blipFill>
        <p:spPr>
          <a:xfrm>
            <a:off x="1416844" y="1283414"/>
            <a:ext cx="9307681" cy="557211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61</a:t>
            </a:fld>
            <a:endParaRPr lang="en-US"/>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SpaceX Launch Outcomes by Location</a:t>
            </a:r>
            <a:endParaRPr lang="en-US" dirty="0"/>
          </a:p>
        </p:txBody>
      </p:sp>
      <p:sp>
        <p:nvSpPr>
          <p:cNvPr id="4" name="TextBox 3">
            <a:extLst>
              <a:ext uri="{FF2B5EF4-FFF2-40B4-BE49-F238E27FC236}">
                <a16:creationId xmlns:a16="http://schemas.microsoft.com/office/drawing/2014/main" id="{469301D6-77C3-84C0-00D2-42266FA94D19}"/>
              </a:ext>
            </a:extLst>
          </p:cNvPr>
          <p:cNvSpPr txBox="1"/>
          <p:nvPr/>
        </p:nvSpPr>
        <p:spPr>
          <a:xfrm>
            <a:off x="980035" y="1850610"/>
            <a:ext cx="9849522"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buFont typeface=""/>
              <a:buChar char="•"/>
            </a:pPr>
            <a:r>
              <a:rPr lang="en-US" sz="2400" dirty="0"/>
              <a:t>The </a:t>
            </a:r>
            <a:r>
              <a:rPr lang="en-US" sz="2400" b="1" dirty="0"/>
              <a:t>map</a:t>
            </a:r>
            <a:r>
              <a:rPr lang="en-US" sz="2400" dirty="0"/>
              <a:t> displays </a:t>
            </a:r>
            <a:r>
              <a:rPr lang="en-US" sz="2400" b="1" dirty="0"/>
              <a:t>SpaceX launch sites</a:t>
            </a:r>
            <a:r>
              <a:rPr lang="en-US" sz="2400" dirty="0"/>
              <a:t> with markers color-coded based on </a:t>
            </a:r>
            <a:r>
              <a:rPr lang="en-US" sz="2400" b="1" dirty="0"/>
              <a:t>landing outcomes</a:t>
            </a:r>
            <a:r>
              <a:rPr lang="en-US" sz="2400" dirty="0"/>
              <a:t>.</a:t>
            </a:r>
          </a:p>
          <a:p>
            <a:pPr>
              <a:buFont typeface=""/>
              <a:buChar char="•"/>
            </a:pPr>
            <a:endParaRPr lang="en-US" sz="2400" dirty="0"/>
          </a:p>
          <a:p>
            <a:pPr>
              <a:buFont typeface=""/>
              <a:buChar char="•"/>
            </a:pPr>
            <a:r>
              <a:rPr lang="en-US" sz="2400" b="1" dirty="0"/>
              <a:t>Color Legend</a:t>
            </a:r>
            <a:r>
              <a:rPr lang="en-US" sz="2400" dirty="0"/>
              <a:t>: Green for success and red for failure</a:t>
            </a:r>
          </a:p>
          <a:p>
            <a:pPr>
              <a:buFont typeface=""/>
              <a:buChar char="•"/>
            </a:pPr>
            <a:endParaRPr lang="en-US" sz="2400" dirty="0"/>
          </a:p>
          <a:p>
            <a:pPr>
              <a:buFont typeface=""/>
              <a:buChar char="•"/>
            </a:pPr>
            <a:r>
              <a:rPr lang="en-US" sz="2400" b="1" dirty="0"/>
              <a:t>Key Findings</a:t>
            </a:r>
            <a:r>
              <a:rPr lang="en-US" sz="2400" dirty="0"/>
              <a:t>:</a:t>
            </a:r>
          </a:p>
          <a:p>
            <a:pPr marL="685800" lvl="2" indent="-228600">
              <a:buFont typeface="Wingdings"/>
              <a:buChar char="§"/>
            </a:pPr>
            <a:r>
              <a:rPr lang="en-US" sz="2400" dirty="0"/>
              <a:t>Successful landings are concentrated at specific sites.</a:t>
            </a:r>
          </a:p>
          <a:p>
            <a:pPr marL="685800" lvl="2" indent="-228600">
              <a:buFont typeface="Wingdings"/>
              <a:buChar char="§"/>
            </a:pPr>
            <a:r>
              <a:rPr lang="en-US" sz="2400" dirty="0"/>
              <a:t>This visualization provides insights into the </a:t>
            </a:r>
            <a:r>
              <a:rPr lang="en-US" sz="2400" b="1" dirty="0"/>
              <a:t>performance trends</a:t>
            </a:r>
            <a:r>
              <a:rPr lang="en-US" sz="2400" dirty="0"/>
              <a:t> across launch sites globally.</a:t>
            </a:r>
          </a:p>
        </p:txBody>
      </p:sp>
    </p:spTree>
    <p:extLst>
      <p:ext uri="{BB962C8B-B14F-4D97-AF65-F5344CB8AC3E}">
        <p14:creationId xmlns:p14="http://schemas.microsoft.com/office/powerpoint/2010/main" val="166923447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62</a:t>
            </a:fld>
            <a:endParaRPr lang="en-US"/>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Proximity Analysis of SpaceX Launch Site</a:t>
            </a:r>
            <a:endParaRPr lang="en-US" dirty="0"/>
          </a:p>
        </p:txBody>
      </p:sp>
      <p:pic>
        <p:nvPicPr>
          <p:cNvPr id="2" name="Picture 1" descr="A screenshot of a computer&#10;&#10;Description automatically generated">
            <a:extLst>
              <a:ext uri="{FF2B5EF4-FFF2-40B4-BE49-F238E27FC236}">
                <a16:creationId xmlns:a16="http://schemas.microsoft.com/office/drawing/2014/main" id="{74C33A09-39C5-5DEE-5DE3-5B845A8A5986}"/>
              </a:ext>
            </a:extLst>
          </p:cNvPr>
          <p:cNvPicPr>
            <a:picLocks noChangeAspect="1"/>
          </p:cNvPicPr>
          <p:nvPr/>
        </p:nvPicPr>
        <p:blipFill>
          <a:blip r:embed="rId3"/>
          <a:srcRect l="12340" t="11396" r="11298" b="7968"/>
          <a:stretch/>
        </p:blipFill>
        <p:spPr>
          <a:xfrm>
            <a:off x="1443709" y="1327986"/>
            <a:ext cx="9310130" cy="5530031"/>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2732" y="1604829"/>
            <a:ext cx="10529730" cy="4314825"/>
          </a:xfrm>
          <a:prstGeom prst="rect">
            <a:avLst/>
          </a:prstGeom>
        </p:spPr>
        <p:txBody>
          <a:bodyPr vert="horz" lIns="91440" tIns="45720" rIns="91440" bIns="45720" rtlCol="0" anchor="t">
            <a:noAutofit/>
          </a:bodyPr>
          <a:lstStyle/>
          <a:p>
            <a:r>
              <a:rPr lang="en-US" sz="2400" b="1" dirty="0">
                <a:solidFill>
                  <a:schemeClr val="accent3">
                    <a:lumMod val="25000"/>
                  </a:schemeClr>
                </a:solidFill>
                <a:ea typeface="+mn-lt"/>
                <a:cs typeface="+mn-lt"/>
              </a:rPr>
              <a:t>Screenshot Explanation</a:t>
            </a:r>
            <a:r>
              <a:rPr lang="en-US" sz="2400" dirty="0">
                <a:solidFill>
                  <a:schemeClr val="accent3">
                    <a:lumMod val="25000"/>
                  </a:schemeClr>
                </a:solidFill>
                <a:ea typeface="+mn-lt"/>
                <a:cs typeface="+mn-lt"/>
              </a:rPr>
              <a:t>:</a:t>
            </a:r>
            <a:endParaRPr lang="en-US" sz="2400" dirty="0">
              <a:solidFill>
                <a:schemeClr val="accent3">
                  <a:lumMod val="25000"/>
                </a:schemeClr>
              </a:solidFill>
            </a:endParaRPr>
          </a:p>
          <a:p>
            <a:pPr lvl="1">
              <a:buFont typeface="Courier New" panose="020B0604020202020204" pitchFamily="34" charset="0"/>
              <a:buChar char="o"/>
            </a:pPr>
            <a:r>
              <a:rPr lang="en-US" dirty="0">
                <a:solidFill>
                  <a:schemeClr val="accent3">
                    <a:lumMod val="25000"/>
                  </a:schemeClr>
                </a:solidFill>
                <a:ea typeface="+mn-lt"/>
                <a:cs typeface="+mn-lt"/>
              </a:rPr>
              <a:t>The map shows the </a:t>
            </a:r>
            <a:r>
              <a:rPr lang="en-US" b="1" dirty="0">
                <a:solidFill>
                  <a:schemeClr val="accent3">
                    <a:lumMod val="25000"/>
                  </a:schemeClr>
                </a:solidFill>
                <a:ea typeface="+mn-lt"/>
                <a:cs typeface="+mn-lt"/>
              </a:rPr>
              <a:t>selected launch site</a:t>
            </a:r>
            <a:r>
              <a:rPr lang="en-US" dirty="0">
                <a:solidFill>
                  <a:schemeClr val="accent3">
                    <a:lumMod val="25000"/>
                  </a:schemeClr>
                </a:solidFill>
                <a:ea typeface="+mn-lt"/>
                <a:cs typeface="+mn-lt"/>
              </a:rPr>
              <a:t> along with proximity markers for </a:t>
            </a:r>
            <a:r>
              <a:rPr lang="en-US" b="1" dirty="0">
                <a:solidFill>
                  <a:schemeClr val="accent3">
                    <a:lumMod val="25000"/>
                  </a:schemeClr>
                </a:solidFill>
                <a:ea typeface="+mn-lt"/>
                <a:cs typeface="+mn-lt"/>
              </a:rPr>
              <a:t>railways</a:t>
            </a:r>
            <a:r>
              <a:rPr lang="en-US" dirty="0">
                <a:solidFill>
                  <a:schemeClr val="accent3">
                    <a:lumMod val="25000"/>
                  </a:schemeClr>
                </a:solidFill>
                <a:ea typeface="+mn-lt"/>
                <a:cs typeface="+mn-lt"/>
              </a:rPr>
              <a:t>, </a:t>
            </a:r>
            <a:r>
              <a:rPr lang="en-US" b="1" dirty="0">
                <a:solidFill>
                  <a:schemeClr val="accent3">
                    <a:lumMod val="25000"/>
                  </a:schemeClr>
                </a:solidFill>
                <a:ea typeface="+mn-lt"/>
                <a:cs typeface="+mn-lt"/>
              </a:rPr>
              <a:t>highways</a:t>
            </a:r>
            <a:r>
              <a:rPr lang="en-US" dirty="0">
                <a:solidFill>
                  <a:schemeClr val="accent3">
                    <a:lumMod val="25000"/>
                  </a:schemeClr>
                </a:solidFill>
                <a:ea typeface="+mn-lt"/>
                <a:cs typeface="+mn-lt"/>
              </a:rPr>
              <a:t>, and </a:t>
            </a:r>
            <a:r>
              <a:rPr lang="en-US" b="1" dirty="0">
                <a:solidFill>
                  <a:schemeClr val="accent3">
                    <a:lumMod val="25000"/>
                  </a:schemeClr>
                </a:solidFill>
                <a:ea typeface="+mn-lt"/>
                <a:cs typeface="+mn-lt"/>
              </a:rPr>
              <a:t>coastlines</a:t>
            </a:r>
            <a:r>
              <a:rPr lang="en-US" dirty="0">
                <a:solidFill>
                  <a:schemeClr val="accent3">
                    <a:lumMod val="25000"/>
                  </a:schemeClr>
                </a:solidFill>
                <a:ea typeface="+mn-lt"/>
                <a:cs typeface="+mn-lt"/>
              </a:rPr>
              <a:t>.</a:t>
            </a:r>
            <a:endParaRPr lang="en-US">
              <a:solidFill>
                <a:schemeClr val="accent3">
                  <a:lumMod val="25000"/>
                </a:schemeClr>
              </a:solidFill>
            </a:endParaRPr>
          </a:p>
          <a:p>
            <a:pPr lvl="1">
              <a:buFont typeface="Courier New" panose="020B0604020202020204" pitchFamily="34" charset="0"/>
              <a:buChar char="o"/>
            </a:pPr>
            <a:r>
              <a:rPr lang="en-US" b="1" dirty="0">
                <a:solidFill>
                  <a:schemeClr val="accent3">
                    <a:lumMod val="25000"/>
                  </a:schemeClr>
                </a:solidFill>
                <a:ea typeface="+mn-lt"/>
                <a:cs typeface="+mn-lt"/>
              </a:rPr>
              <a:t>Distance Calculations</a:t>
            </a:r>
            <a:r>
              <a:rPr lang="en-US" dirty="0">
                <a:solidFill>
                  <a:schemeClr val="accent3">
                    <a:lumMod val="25000"/>
                  </a:schemeClr>
                </a:solidFill>
                <a:ea typeface="+mn-lt"/>
                <a:cs typeface="+mn-lt"/>
              </a:rPr>
              <a:t>: The distances from the launch site to these nearby infrastructure elements are displayed for context.</a:t>
            </a:r>
            <a:endParaRPr lang="en-US">
              <a:solidFill>
                <a:schemeClr val="accent3">
                  <a:lumMod val="25000"/>
                </a:schemeClr>
              </a:solidFill>
            </a:endParaRPr>
          </a:p>
          <a:p>
            <a:r>
              <a:rPr lang="en-US" sz="2400" b="1" dirty="0">
                <a:solidFill>
                  <a:schemeClr val="accent3">
                    <a:lumMod val="25000"/>
                  </a:schemeClr>
                </a:solidFill>
                <a:ea typeface="+mn-lt"/>
                <a:cs typeface="+mn-lt"/>
              </a:rPr>
              <a:t>Key Findings</a:t>
            </a:r>
            <a:r>
              <a:rPr lang="en-US" sz="2400" dirty="0">
                <a:solidFill>
                  <a:schemeClr val="accent3">
                    <a:lumMod val="25000"/>
                  </a:schemeClr>
                </a:solidFill>
                <a:ea typeface="+mn-lt"/>
                <a:cs typeface="+mn-lt"/>
              </a:rPr>
              <a:t>:</a:t>
            </a:r>
            <a:endParaRPr lang="en-US" sz="2400">
              <a:solidFill>
                <a:schemeClr val="accent3">
                  <a:lumMod val="25000"/>
                </a:schemeClr>
              </a:solidFill>
            </a:endParaRPr>
          </a:p>
          <a:p>
            <a:pPr lvl="1">
              <a:buFont typeface="Courier New" panose="020B0604020202020204" pitchFamily="34" charset="0"/>
              <a:buChar char="o"/>
            </a:pPr>
            <a:r>
              <a:rPr lang="en-US" dirty="0">
                <a:solidFill>
                  <a:schemeClr val="accent3">
                    <a:lumMod val="25000"/>
                  </a:schemeClr>
                </a:solidFill>
                <a:ea typeface="+mn-lt"/>
                <a:cs typeface="+mn-lt"/>
              </a:rPr>
              <a:t>The map illustrates how </a:t>
            </a:r>
            <a:r>
              <a:rPr lang="en-US" b="1" dirty="0">
                <a:solidFill>
                  <a:schemeClr val="accent3">
                    <a:lumMod val="25000"/>
                  </a:schemeClr>
                </a:solidFill>
                <a:ea typeface="+mn-lt"/>
                <a:cs typeface="+mn-lt"/>
              </a:rPr>
              <a:t>geographical factors</a:t>
            </a:r>
            <a:r>
              <a:rPr lang="en-US" dirty="0">
                <a:solidFill>
                  <a:schemeClr val="accent3">
                    <a:lumMod val="25000"/>
                  </a:schemeClr>
                </a:solidFill>
                <a:ea typeface="+mn-lt"/>
                <a:cs typeface="+mn-lt"/>
              </a:rPr>
              <a:t> like nearby transportation routes and coastlines influence launch site accessibility and safety.</a:t>
            </a:r>
            <a:endParaRPr lang="en-US" dirty="0">
              <a:solidFill>
                <a:schemeClr val="accent3">
                  <a:lumMod val="25000"/>
                </a:schemeClr>
              </a:solidFill>
            </a:endParaRPr>
          </a:p>
          <a:p>
            <a:pPr lvl="1">
              <a:buFont typeface="Courier New" panose="020B0604020202020204" pitchFamily="34" charset="0"/>
              <a:buChar char="o"/>
            </a:pPr>
            <a:r>
              <a:rPr lang="en-US" dirty="0">
                <a:solidFill>
                  <a:schemeClr val="accent3">
                    <a:lumMod val="25000"/>
                  </a:schemeClr>
                </a:solidFill>
                <a:ea typeface="+mn-lt"/>
                <a:cs typeface="+mn-lt"/>
              </a:rPr>
              <a:t>This proximity data helps assess potential risks and logistical support for launches.</a:t>
            </a:r>
            <a:endParaRPr lang="en-US" dirty="0">
              <a:solidFill>
                <a:schemeClr val="accent3">
                  <a:lumMod val="25000"/>
                </a:schemeClr>
              </a:solidFill>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  Proximity Analysis of SpaceX Launch Site</a:t>
            </a:r>
            <a:endParaRPr lang="en-US" dirty="0"/>
          </a:p>
        </p:txBody>
      </p:sp>
    </p:spTree>
    <p:extLst>
      <p:ext uri="{BB962C8B-B14F-4D97-AF65-F5344CB8AC3E}">
        <p14:creationId xmlns:p14="http://schemas.microsoft.com/office/powerpoint/2010/main" val="361345378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65</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SpaceX Launch Success Distribution by Site (Pie Chart)</a:t>
            </a:r>
            <a:endParaRPr lang="en-US" dirty="0"/>
          </a:p>
        </p:txBody>
      </p:sp>
      <p:pic>
        <p:nvPicPr>
          <p:cNvPr id="4" name="Picture 3" descr="A screenshot of a computer&#10;&#10;Description automatically generated">
            <a:extLst>
              <a:ext uri="{FF2B5EF4-FFF2-40B4-BE49-F238E27FC236}">
                <a16:creationId xmlns:a16="http://schemas.microsoft.com/office/drawing/2014/main" id="{BFDE3E42-168A-B8CB-924D-36489A1BF081}"/>
              </a:ext>
            </a:extLst>
          </p:cNvPr>
          <p:cNvPicPr>
            <a:picLocks noChangeAspect="1"/>
          </p:cNvPicPr>
          <p:nvPr/>
        </p:nvPicPr>
        <p:blipFill>
          <a:blip r:embed="rId3"/>
          <a:srcRect l="586" t="11806" r="1758" b="17435"/>
          <a:stretch/>
        </p:blipFill>
        <p:spPr>
          <a:xfrm>
            <a:off x="23812" y="1398365"/>
            <a:ext cx="12168158" cy="4948016"/>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1769" y="1815856"/>
            <a:ext cx="10527201" cy="4351338"/>
          </a:xfrm>
          <a:prstGeom prst="rect">
            <a:avLst/>
          </a:prstGeom>
        </p:spPr>
        <p:txBody>
          <a:bodyPr lIns="91440" tIns="45720" rIns="91440" bIns="45720" anchor="t">
            <a:normAutofit/>
          </a:bodyPr>
          <a:lstStyle/>
          <a:p>
            <a:r>
              <a:rPr lang="en-US" sz="2400" b="1" dirty="0">
                <a:solidFill>
                  <a:schemeClr val="accent3">
                    <a:lumMod val="25000"/>
                  </a:schemeClr>
                </a:solidFill>
                <a:ea typeface="+mn-lt"/>
                <a:cs typeface="+mn-lt"/>
              </a:rPr>
              <a:t>Screenshot Explanation</a:t>
            </a:r>
            <a:r>
              <a:rPr lang="en-US" sz="2400" dirty="0">
                <a:solidFill>
                  <a:schemeClr val="accent3">
                    <a:lumMod val="25000"/>
                  </a:schemeClr>
                </a:solidFill>
                <a:ea typeface="+mn-lt"/>
                <a:cs typeface="+mn-lt"/>
              </a:rPr>
              <a:t>:</a:t>
            </a:r>
            <a:endParaRPr lang="en-US" sz="2400" dirty="0">
              <a:solidFill>
                <a:schemeClr val="accent3">
                  <a:lumMod val="25000"/>
                </a:schemeClr>
              </a:solidFill>
            </a:endParaRPr>
          </a:p>
          <a:p>
            <a:pPr lvl="1">
              <a:buFont typeface="Courier New" panose="020B0604020202020204" pitchFamily="34" charset="0"/>
              <a:buChar char="o"/>
            </a:pPr>
            <a:r>
              <a:rPr lang="en-US" dirty="0">
                <a:solidFill>
                  <a:schemeClr val="accent3">
                    <a:lumMod val="25000"/>
                  </a:schemeClr>
                </a:solidFill>
                <a:ea typeface="+mn-lt"/>
                <a:cs typeface="+mn-lt"/>
              </a:rPr>
              <a:t>The </a:t>
            </a:r>
            <a:r>
              <a:rPr lang="en-US" b="1" dirty="0">
                <a:solidFill>
                  <a:schemeClr val="accent3">
                    <a:lumMod val="25000"/>
                  </a:schemeClr>
                </a:solidFill>
                <a:ea typeface="+mn-lt"/>
                <a:cs typeface="+mn-lt"/>
              </a:rPr>
              <a:t>pie chart</a:t>
            </a:r>
            <a:r>
              <a:rPr lang="en-US" dirty="0">
                <a:solidFill>
                  <a:schemeClr val="accent3">
                    <a:lumMod val="25000"/>
                  </a:schemeClr>
                </a:solidFill>
                <a:ea typeface="+mn-lt"/>
                <a:cs typeface="+mn-lt"/>
              </a:rPr>
              <a:t> shows the </a:t>
            </a:r>
            <a:r>
              <a:rPr lang="en-US" b="1" dirty="0">
                <a:solidFill>
                  <a:schemeClr val="accent3">
                    <a:lumMod val="25000"/>
                  </a:schemeClr>
                </a:solidFill>
                <a:ea typeface="+mn-lt"/>
                <a:cs typeface="+mn-lt"/>
              </a:rPr>
              <a:t>success </a:t>
            </a:r>
            <a:r>
              <a:rPr lang="en-US" dirty="0">
                <a:solidFill>
                  <a:schemeClr val="accent3">
                    <a:lumMod val="25000"/>
                  </a:schemeClr>
                </a:solidFill>
                <a:ea typeface="+mn-lt"/>
                <a:cs typeface="+mn-lt"/>
              </a:rPr>
              <a:t>distribution of launches across all SpaceX sites.</a:t>
            </a:r>
            <a:endParaRPr lang="en-US">
              <a:solidFill>
                <a:schemeClr val="accent3">
                  <a:lumMod val="25000"/>
                </a:schemeClr>
              </a:solidFill>
            </a:endParaRPr>
          </a:p>
          <a:p>
            <a:r>
              <a:rPr lang="en-US" sz="2400" b="1" dirty="0">
                <a:solidFill>
                  <a:schemeClr val="accent3">
                    <a:lumMod val="25000"/>
                  </a:schemeClr>
                </a:solidFill>
                <a:ea typeface="+mn-lt"/>
                <a:cs typeface="+mn-lt"/>
              </a:rPr>
              <a:t>Key Elements</a:t>
            </a:r>
            <a:r>
              <a:rPr lang="en-US" sz="2400" dirty="0">
                <a:solidFill>
                  <a:schemeClr val="accent3">
                    <a:lumMod val="25000"/>
                  </a:schemeClr>
                </a:solidFill>
                <a:ea typeface="+mn-lt"/>
                <a:cs typeface="+mn-lt"/>
              </a:rPr>
              <a:t>:</a:t>
            </a:r>
            <a:endParaRPr lang="en-US" sz="2400" dirty="0">
              <a:solidFill>
                <a:schemeClr val="accent3">
                  <a:lumMod val="25000"/>
                </a:schemeClr>
              </a:solidFill>
            </a:endParaRPr>
          </a:p>
          <a:p>
            <a:pPr lvl="1">
              <a:buFont typeface="Courier New" panose="020B0604020202020204" pitchFamily="34" charset="0"/>
              <a:buChar char="o"/>
            </a:pPr>
            <a:r>
              <a:rPr lang="en-US" dirty="0">
                <a:solidFill>
                  <a:schemeClr val="accent3">
                    <a:lumMod val="25000"/>
                  </a:schemeClr>
                </a:solidFill>
                <a:ea typeface="+mn-lt"/>
                <a:cs typeface="+mn-lt"/>
              </a:rPr>
              <a:t>The </a:t>
            </a:r>
            <a:r>
              <a:rPr lang="en-US" b="1" dirty="0">
                <a:solidFill>
                  <a:schemeClr val="accent3">
                    <a:lumMod val="25000"/>
                  </a:schemeClr>
                </a:solidFill>
                <a:ea typeface="+mn-lt"/>
                <a:cs typeface="+mn-lt"/>
              </a:rPr>
              <a:t>majority of </a:t>
            </a:r>
            <a:r>
              <a:rPr lang="en-US" sz="2400" b="1" dirty="0">
                <a:solidFill>
                  <a:schemeClr val="accent3">
                    <a:lumMod val="25000"/>
                  </a:schemeClr>
                </a:solidFill>
                <a:ea typeface="+mn-lt"/>
                <a:cs typeface="+mn-lt"/>
              </a:rPr>
              <a:t>launches</a:t>
            </a:r>
            <a:r>
              <a:rPr lang="en-US" sz="2400" dirty="0">
                <a:solidFill>
                  <a:schemeClr val="accent3">
                    <a:lumMod val="25000"/>
                  </a:schemeClr>
                </a:solidFill>
                <a:ea typeface="+mn-lt"/>
                <a:cs typeface="+mn-lt"/>
              </a:rPr>
              <a:t> are successful, </a:t>
            </a:r>
            <a:r>
              <a:rPr lang="en-US" dirty="0">
                <a:solidFill>
                  <a:schemeClr val="accent3">
                    <a:lumMod val="25000"/>
                  </a:schemeClr>
                </a:solidFill>
                <a:ea typeface="+mn-lt"/>
                <a:cs typeface="+mn-lt"/>
              </a:rPr>
              <a:t>illustrating SpaceX’s operational </a:t>
            </a:r>
            <a:r>
              <a:rPr lang="en-US" sz="2400" dirty="0">
                <a:solidFill>
                  <a:schemeClr val="accent3">
                    <a:lumMod val="25000"/>
                  </a:schemeClr>
                </a:solidFill>
                <a:ea typeface="+mn-lt"/>
                <a:cs typeface="+mn-lt"/>
              </a:rPr>
              <a:t>efficiency</a:t>
            </a:r>
            <a:r>
              <a:rPr lang="en-US" dirty="0">
                <a:solidFill>
                  <a:schemeClr val="accent3">
                    <a:lumMod val="25000"/>
                  </a:schemeClr>
                </a:solidFill>
                <a:ea typeface="+mn-lt"/>
                <a:cs typeface="+mn-lt"/>
              </a:rPr>
              <a:t> across different locations</a:t>
            </a:r>
            <a:r>
              <a:rPr lang="en-US" sz="2400" dirty="0">
                <a:solidFill>
                  <a:schemeClr val="accent3">
                    <a:lumMod val="25000"/>
                  </a:schemeClr>
                </a:solidFill>
                <a:ea typeface="+mn-lt"/>
                <a:cs typeface="+mn-lt"/>
              </a:rPr>
              <a:t>.</a:t>
            </a:r>
          </a:p>
          <a:p>
            <a:pPr lvl="1">
              <a:buFont typeface="Courier New" panose="020B0604020202020204" pitchFamily="34" charset="0"/>
              <a:buChar char="o"/>
            </a:pPr>
            <a:r>
              <a:rPr lang="en-US" dirty="0">
                <a:solidFill>
                  <a:schemeClr val="accent3">
                    <a:lumMod val="25000"/>
                  </a:schemeClr>
                </a:solidFill>
                <a:ea typeface="+mn-lt"/>
                <a:cs typeface="+mn-lt"/>
              </a:rPr>
              <a:t>This chart offers </a:t>
            </a:r>
            <a:r>
              <a:rPr lang="en-US" sz="2400" dirty="0">
                <a:solidFill>
                  <a:schemeClr val="accent3">
                    <a:lumMod val="25000"/>
                  </a:schemeClr>
                </a:solidFill>
                <a:ea typeface="+mn-lt"/>
                <a:cs typeface="+mn-lt"/>
              </a:rPr>
              <a:t>a </a:t>
            </a:r>
            <a:r>
              <a:rPr lang="en-US" dirty="0">
                <a:solidFill>
                  <a:schemeClr val="accent3">
                    <a:lumMod val="25000"/>
                  </a:schemeClr>
                </a:solidFill>
                <a:ea typeface="+mn-lt"/>
                <a:cs typeface="+mn-lt"/>
              </a:rPr>
              <a:t>clear visual representation </a:t>
            </a:r>
            <a:r>
              <a:rPr lang="en-US" sz="2400" dirty="0">
                <a:solidFill>
                  <a:schemeClr val="accent3">
                    <a:lumMod val="25000"/>
                  </a:schemeClr>
                </a:solidFill>
                <a:ea typeface="+mn-lt"/>
                <a:cs typeface="+mn-lt"/>
              </a:rPr>
              <a:t>of </a:t>
            </a:r>
            <a:r>
              <a:rPr lang="en-US" dirty="0">
                <a:solidFill>
                  <a:schemeClr val="accent3">
                    <a:lumMod val="25000"/>
                  </a:schemeClr>
                </a:solidFill>
                <a:ea typeface="+mn-lt"/>
                <a:cs typeface="+mn-lt"/>
              </a:rPr>
              <a:t>SpaceX's high </a:t>
            </a:r>
            <a:r>
              <a:rPr lang="en-US" sz="2400" dirty="0">
                <a:solidFill>
                  <a:schemeClr val="accent3">
                    <a:lumMod val="25000"/>
                  </a:schemeClr>
                </a:solidFill>
                <a:ea typeface="+mn-lt"/>
                <a:cs typeface="+mn-lt"/>
              </a:rPr>
              <a:t>success</a:t>
            </a:r>
            <a:r>
              <a:rPr lang="en-US" dirty="0">
                <a:solidFill>
                  <a:schemeClr val="accent3">
                    <a:lumMod val="25000"/>
                  </a:schemeClr>
                </a:solidFill>
                <a:ea typeface="+mn-lt"/>
                <a:cs typeface="+mn-lt"/>
              </a:rPr>
              <a:t> rate</a:t>
            </a:r>
            <a:r>
              <a:rPr lang="en-US" sz="2400" dirty="0">
                <a:solidFill>
                  <a:schemeClr val="accent3">
                    <a:lumMod val="25000"/>
                  </a:schemeClr>
                </a:solidFill>
                <a:ea typeface="+mn-lt"/>
                <a:cs typeface="+mn-lt"/>
              </a:rPr>
              <a:t>, </a:t>
            </a:r>
            <a:r>
              <a:rPr lang="en-US" dirty="0">
                <a:solidFill>
                  <a:schemeClr val="accent3">
                    <a:lumMod val="25000"/>
                  </a:schemeClr>
                </a:solidFill>
                <a:ea typeface="+mn-lt"/>
                <a:cs typeface="+mn-lt"/>
              </a:rPr>
              <a:t>further reinforcing their reputation for reliable rocket launches</a:t>
            </a:r>
            <a:r>
              <a:rPr lang="en-US" sz="2400" dirty="0">
                <a:solidFill>
                  <a:schemeClr val="accent3">
                    <a:lumMod val="25000"/>
                  </a:schemeClr>
                </a:solidFill>
                <a:ea typeface="+mn-lt"/>
                <a:cs typeface="+mn-lt"/>
              </a:rPr>
              <a:t>.</a:t>
            </a:r>
            <a:endParaRPr lang="en-US" dirty="0">
              <a:solidFill>
                <a:schemeClr val="accent3">
                  <a:lumMod val="25000"/>
                </a:schemeClr>
              </a:solidFill>
              <a:ea typeface="+mn-lt"/>
              <a:cs typeface="+mn-lt"/>
            </a:endParaRPr>
          </a:p>
          <a:p>
            <a:pPr lvl="1">
              <a:buFont typeface="Courier New" panose="020B0604020202020204" pitchFamily="34" charset="0"/>
              <a:buChar char="o"/>
            </a:pPr>
            <a:endParaRPr lang="en-US" sz="2400" dirty="0">
              <a:solidFill>
                <a:schemeClr val="accent3">
                  <a:lumMod val="25000"/>
                </a:schemeClr>
              </a:solidFill>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SpaceX Launch Success Distribution by Site (Pie Chart)</a:t>
            </a:r>
            <a:endParaRPr lang="en-US" dirty="0"/>
          </a:p>
        </p:txBody>
      </p:sp>
    </p:spTree>
    <p:extLst>
      <p:ext uri="{BB962C8B-B14F-4D97-AF65-F5344CB8AC3E}">
        <p14:creationId xmlns:p14="http://schemas.microsoft.com/office/powerpoint/2010/main" val="1367240585"/>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67</a:t>
            </a:fld>
            <a:endParaRPr lang="en-US"/>
          </a:p>
        </p:txBody>
      </p:sp>
      <p:pic>
        <p:nvPicPr>
          <p:cNvPr id="2" name="Picture 1" descr="A screenshot of a graph&#10;&#10;Description automatically generated">
            <a:extLst>
              <a:ext uri="{FF2B5EF4-FFF2-40B4-BE49-F238E27FC236}">
                <a16:creationId xmlns:a16="http://schemas.microsoft.com/office/drawing/2014/main" id="{80267E1C-C536-846F-320E-52825DAFDE46}"/>
              </a:ext>
            </a:extLst>
          </p:cNvPr>
          <p:cNvPicPr>
            <a:picLocks noChangeAspect="1"/>
          </p:cNvPicPr>
          <p:nvPr/>
        </p:nvPicPr>
        <p:blipFill>
          <a:blip r:embed="rId3"/>
          <a:srcRect l="91" t="2307" r="1056" b="25705"/>
          <a:stretch/>
        </p:blipFill>
        <p:spPr>
          <a:xfrm>
            <a:off x="358" y="1424406"/>
            <a:ext cx="12180922" cy="4915439"/>
          </a:xfrm>
          <a:prstGeom prst="rect">
            <a:avLst/>
          </a:prstGeom>
        </p:spPr>
      </p:pic>
      <p:sp>
        <p:nvSpPr>
          <p:cNvPr id="4" name="TextBox 3">
            <a:extLst>
              <a:ext uri="{FF2B5EF4-FFF2-40B4-BE49-F238E27FC236}">
                <a16:creationId xmlns:a16="http://schemas.microsoft.com/office/drawing/2014/main" id="{A5E42E4E-A1A5-5D14-2CBF-30EE8B5522EE}"/>
              </a:ext>
            </a:extLst>
          </p:cNvPr>
          <p:cNvSpPr txBox="1"/>
          <p:nvPr/>
        </p:nvSpPr>
        <p:spPr>
          <a:xfrm>
            <a:off x="1295400" y="650630"/>
            <a:ext cx="9610969" cy="6617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700" dirty="0">
                <a:solidFill>
                  <a:srgbClr val="0B49CB"/>
                </a:solidFill>
                <a:latin typeface="IBM Plex Mono SemiBold"/>
              </a:rPr>
              <a:t> KSC LC-39A Launch Success Ratio</a:t>
            </a:r>
            <a:r>
              <a:rPr lang="en-US" sz="3700" dirty="0">
                <a:latin typeface="IBM Plex Mono SemiBold"/>
              </a:rPr>
              <a:t>​</a:t>
            </a:r>
            <a:endParaRPr lang="en-US" dirty="0"/>
          </a:p>
        </p:txBody>
      </p:sp>
    </p:spTree>
    <p:extLst>
      <p:ext uri="{BB962C8B-B14F-4D97-AF65-F5344CB8AC3E}">
        <p14:creationId xmlns:p14="http://schemas.microsoft.com/office/powerpoint/2010/main" val="186616070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68</a:t>
            </a:fld>
            <a:endParaRPr lang="en-US"/>
          </a:p>
        </p:txBody>
      </p:sp>
      <p:sp>
        <p:nvSpPr>
          <p:cNvPr id="4" name="TextBox 3">
            <a:extLst>
              <a:ext uri="{FF2B5EF4-FFF2-40B4-BE49-F238E27FC236}">
                <a16:creationId xmlns:a16="http://schemas.microsoft.com/office/drawing/2014/main" id="{A5E42E4E-A1A5-5D14-2CBF-30EE8B5522EE}"/>
              </a:ext>
            </a:extLst>
          </p:cNvPr>
          <p:cNvSpPr txBox="1"/>
          <p:nvPr/>
        </p:nvSpPr>
        <p:spPr>
          <a:xfrm>
            <a:off x="1295400" y="650630"/>
            <a:ext cx="9610969" cy="6617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3700" dirty="0">
                <a:solidFill>
                  <a:srgbClr val="0B49CB"/>
                </a:solidFill>
                <a:latin typeface="IBM Plex Mono SemiBold"/>
              </a:rPr>
              <a:t> KSC LC-39A Launch Success Ratio</a:t>
            </a:r>
            <a:r>
              <a:rPr lang="en-US" sz="3700" dirty="0">
                <a:latin typeface="IBM Plex Mono SemiBold"/>
              </a:rPr>
              <a:t>​</a:t>
            </a:r>
            <a:endParaRPr lang="en-US" dirty="0"/>
          </a:p>
        </p:txBody>
      </p:sp>
      <p:sp>
        <p:nvSpPr>
          <p:cNvPr id="5" name="TextBox 4">
            <a:extLst>
              <a:ext uri="{FF2B5EF4-FFF2-40B4-BE49-F238E27FC236}">
                <a16:creationId xmlns:a16="http://schemas.microsoft.com/office/drawing/2014/main" id="{9D3B460B-1B0B-5957-96CB-A0CAA3046379}"/>
              </a:ext>
            </a:extLst>
          </p:cNvPr>
          <p:cNvSpPr txBox="1"/>
          <p:nvPr/>
        </p:nvSpPr>
        <p:spPr>
          <a:xfrm>
            <a:off x="871471" y="1451020"/>
            <a:ext cx="10470523" cy="415498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28600" indent="-228600">
              <a:buFont typeface=""/>
              <a:buChar char="•"/>
            </a:pPr>
            <a:r>
              <a:rPr lang="en-US" sz="2400" dirty="0">
                <a:solidFill>
                  <a:srgbClr val="051820"/>
                </a:solidFill>
                <a:cs typeface="Arial"/>
              </a:rPr>
              <a:t>The </a:t>
            </a:r>
            <a:r>
              <a:rPr lang="en-US" sz="2400" b="1" dirty="0">
                <a:solidFill>
                  <a:srgbClr val="051820"/>
                </a:solidFill>
                <a:cs typeface="Arial"/>
              </a:rPr>
              <a:t>pie chart</a:t>
            </a:r>
            <a:r>
              <a:rPr lang="en-US" sz="2400" dirty="0">
                <a:solidFill>
                  <a:srgbClr val="051820"/>
                </a:solidFill>
                <a:cs typeface="Arial"/>
              </a:rPr>
              <a:t> showcases the </a:t>
            </a:r>
            <a:r>
              <a:rPr lang="en-US" sz="2400" b="1" dirty="0">
                <a:solidFill>
                  <a:srgbClr val="051820"/>
                </a:solidFill>
                <a:cs typeface="Arial"/>
              </a:rPr>
              <a:t>launch success ratio</a:t>
            </a:r>
            <a:r>
              <a:rPr lang="en-US" sz="2400" dirty="0">
                <a:solidFill>
                  <a:srgbClr val="051820"/>
                </a:solidFill>
                <a:cs typeface="Arial"/>
              </a:rPr>
              <a:t> specifically for the </a:t>
            </a:r>
            <a:r>
              <a:rPr lang="en-US" sz="2400" b="1" dirty="0">
                <a:solidFill>
                  <a:srgbClr val="051820"/>
                </a:solidFill>
                <a:cs typeface="Arial"/>
              </a:rPr>
              <a:t>KSC LC-39A launch site</a:t>
            </a:r>
            <a:r>
              <a:rPr lang="en-US" sz="2400" dirty="0">
                <a:solidFill>
                  <a:srgbClr val="051820"/>
                </a:solidFill>
                <a:cs typeface="Arial"/>
              </a:rPr>
              <a:t>, highlighting the percentage of successful launches compared to failures.</a:t>
            </a:r>
            <a:r>
              <a:rPr lang="en-US" sz="2400" dirty="0">
                <a:cs typeface="Arial"/>
              </a:rPr>
              <a:t>​</a:t>
            </a:r>
          </a:p>
          <a:p>
            <a:pPr marL="228600" indent="-228600">
              <a:buFont typeface=""/>
              <a:buChar char="•"/>
            </a:pPr>
            <a:endParaRPr lang="en-US" sz="2400" dirty="0">
              <a:solidFill>
                <a:srgbClr val="000000"/>
              </a:solidFill>
              <a:cs typeface="Arial"/>
            </a:endParaRPr>
          </a:p>
          <a:p>
            <a:pPr marL="228600" indent="-228600">
              <a:buFont typeface=""/>
              <a:buChar char="•"/>
            </a:pPr>
            <a:r>
              <a:rPr lang="en-US" sz="2400" b="1" dirty="0">
                <a:solidFill>
                  <a:srgbClr val="051820"/>
                </a:solidFill>
                <a:cs typeface="Arial"/>
              </a:rPr>
              <a:t>Key Findings</a:t>
            </a:r>
            <a:r>
              <a:rPr lang="en-US" sz="2400" dirty="0">
                <a:solidFill>
                  <a:srgbClr val="051820"/>
                </a:solidFill>
                <a:cs typeface="Arial"/>
              </a:rPr>
              <a:t>:</a:t>
            </a:r>
            <a:r>
              <a:rPr lang="en-US" sz="2400" dirty="0">
                <a:cs typeface="Arial"/>
              </a:rPr>
              <a:t>​</a:t>
            </a:r>
          </a:p>
          <a:p>
            <a:pPr marL="800100" lvl="2" indent="-342900">
              <a:buFont typeface="Courier New"/>
              <a:buChar char="o"/>
            </a:pPr>
            <a:r>
              <a:rPr lang="en-US" sz="2400" b="1" dirty="0">
                <a:solidFill>
                  <a:srgbClr val="051820"/>
                </a:solidFill>
                <a:cs typeface="Arial"/>
              </a:rPr>
              <a:t>KSC LC-39A</a:t>
            </a:r>
            <a:r>
              <a:rPr lang="en-US" sz="2400" dirty="0">
                <a:solidFill>
                  <a:srgbClr val="051820"/>
                </a:solidFill>
                <a:cs typeface="Arial"/>
              </a:rPr>
              <a:t> has a </a:t>
            </a:r>
            <a:r>
              <a:rPr lang="en-US" sz="2400" b="1" dirty="0">
                <a:solidFill>
                  <a:srgbClr val="051820"/>
                </a:solidFill>
                <a:cs typeface="Arial"/>
              </a:rPr>
              <a:t>very high success rate</a:t>
            </a:r>
            <a:r>
              <a:rPr lang="en-US" sz="2400" dirty="0">
                <a:solidFill>
                  <a:srgbClr val="051820"/>
                </a:solidFill>
                <a:cs typeface="Arial"/>
              </a:rPr>
              <a:t>, indicating the site's effectiveness in supporting missions.</a:t>
            </a:r>
            <a:r>
              <a:rPr lang="en-US" sz="2400" dirty="0">
                <a:cs typeface="Arial"/>
              </a:rPr>
              <a:t>​</a:t>
            </a:r>
          </a:p>
          <a:p>
            <a:pPr marL="685800" lvl="2" indent="-228600">
              <a:buFont typeface="Courier New"/>
              <a:buChar char="o"/>
            </a:pPr>
            <a:r>
              <a:rPr lang="en-US" sz="2400" dirty="0">
                <a:solidFill>
                  <a:srgbClr val="051820"/>
                </a:solidFill>
                <a:cs typeface="Arial"/>
              </a:rPr>
              <a:t>This chart emphasizes KSC LC-39A's pivotal role in SpaceX's operations and its critical contribution to the overall success of SpaceX's launch programs.</a:t>
            </a:r>
            <a:r>
              <a:rPr lang="en-US" sz="2400" dirty="0">
                <a:cs typeface="Arial"/>
              </a:rPr>
              <a:t>​</a:t>
            </a:r>
          </a:p>
          <a:p>
            <a:endParaRPr lang="en-US" sz="2400" dirty="0">
              <a:latin typeface="Abadi"/>
              <a:cs typeface="Arial"/>
            </a:endParaRPr>
          </a:p>
        </p:txBody>
      </p:sp>
    </p:spTree>
    <p:extLst>
      <p:ext uri="{BB962C8B-B14F-4D97-AF65-F5344CB8AC3E}">
        <p14:creationId xmlns:p14="http://schemas.microsoft.com/office/powerpoint/2010/main" val="3640106812"/>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69</a:t>
            </a:fld>
            <a:endParaRPr lang="en-US"/>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59279" y="527918"/>
            <a:ext cx="10665852" cy="74223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Payload vs. Launch Outcome for All Sites</a:t>
            </a:r>
            <a:endParaRPr lang="en-US" dirty="0"/>
          </a:p>
        </p:txBody>
      </p:sp>
      <p:pic>
        <p:nvPicPr>
          <p:cNvPr id="2" name="Picture 1" descr="A pie chart with a pie chart and a diagram&#10;&#10;Description automatically generated">
            <a:extLst>
              <a:ext uri="{FF2B5EF4-FFF2-40B4-BE49-F238E27FC236}">
                <a16:creationId xmlns:a16="http://schemas.microsoft.com/office/drawing/2014/main" id="{F77139B9-2304-B393-0399-202621C45BCD}"/>
              </a:ext>
            </a:extLst>
          </p:cNvPr>
          <p:cNvPicPr>
            <a:picLocks noChangeAspect="1"/>
          </p:cNvPicPr>
          <p:nvPr/>
        </p:nvPicPr>
        <p:blipFill>
          <a:blip r:embed="rId3"/>
          <a:srcRect t="35110" r="1144" b="4514"/>
          <a:stretch/>
        </p:blipFill>
        <p:spPr>
          <a:xfrm>
            <a:off x="0" y="1717182"/>
            <a:ext cx="12202740" cy="4205008"/>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7</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400" dirty="0">
                <a:solidFill>
                  <a:srgbClr val="0B49CB"/>
                </a:solidFill>
                <a:latin typeface="Abadi"/>
              </a:rPr>
              <a:t>Introduction</a:t>
            </a:r>
            <a:endParaRPr lang="en-US" sz="440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9908" y="1716473"/>
            <a:ext cx="10533347" cy="4195156"/>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None/>
            </a:pPr>
            <a:r>
              <a:rPr lang="en-US" b="1" dirty="0">
                <a:solidFill>
                  <a:schemeClr val="accent3">
                    <a:lumMod val="25000"/>
                  </a:schemeClr>
                </a:solidFill>
                <a:latin typeface="IBM Plex Mono Text"/>
              </a:rPr>
              <a:t>Objective</a:t>
            </a:r>
            <a:endParaRPr lang="en-US" dirty="0"/>
          </a:p>
          <a:p>
            <a:r>
              <a:rPr lang="en-US" dirty="0">
                <a:solidFill>
                  <a:schemeClr val="accent3">
                    <a:lumMod val="25000"/>
                  </a:schemeClr>
                </a:solidFill>
                <a:latin typeface="IBM Plex Mono Text"/>
              </a:rPr>
              <a:t>Develop a predictive model to determine if the Falcon 9 first stage will successfully land, leveraging historical and technical data.</a:t>
            </a:r>
            <a:endParaRPr lang="en-US" dirty="0">
              <a:solidFill>
                <a:schemeClr val="accent3">
                  <a:lumMod val="25000"/>
                </a:schemeClr>
              </a:solidFill>
            </a:endParaRPr>
          </a:p>
          <a:p>
            <a:r>
              <a:rPr lang="en-US" dirty="0">
                <a:solidFill>
                  <a:schemeClr val="accent3">
                    <a:lumMod val="25000"/>
                  </a:schemeClr>
                </a:solidFill>
                <a:latin typeface="IBM Plex Mono Text"/>
              </a:rPr>
              <a:t>Provide insights into the factors influencing landing success to aid decision-making and improve cost optimization strategies.</a:t>
            </a:r>
            <a:endParaRPr lang="en-US" dirty="0">
              <a:solidFill>
                <a:schemeClr val="accent3">
                  <a:lumMod val="25000"/>
                </a:schemeClr>
              </a:solidFill>
            </a:endParaRPr>
          </a:p>
          <a:p>
            <a:pPr marL="0" indent="0">
              <a:buNone/>
            </a:pPr>
            <a:endParaRPr lang="en-US" b="1" dirty="0">
              <a:solidFill>
                <a:schemeClr val="accent3">
                  <a:lumMod val="25000"/>
                </a:schemeClr>
              </a:solidFill>
              <a:latin typeface="IBM Plex Mono Text"/>
            </a:endParaRPr>
          </a:p>
        </p:txBody>
      </p:sp>
    </p:spTree>
    <p:extLst>
      <p:ext uri="{BB962C8B-B14F-4D97-AF65-F5344CB8AC3E}">
        <p14:creationId xmlns:p14="http://schemas.microsoft.com/office/powerpoint/2010/main" val="164004674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70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62000" y="1621710"/>
            <a:ext cx="10414000" cy="4351338"/>
          </a:xfrm>
          <a:prstGeom prst="rect">
            <a:avLst/>
          </a:prstGeom>
        </p:spPr>
        <p:txBody>
          <a:bodyPr lIns="91440" tIns="45720" rIns="91440" bIns="45720" anchor="t">
            <a:normAutofit lnSpcReduction="10000"/>
          </a:bodyPr>
          <a:lstStyle/>
          <a:p>
            <a:r>
              <a:rPr lang="en-US" sz="2400" dirty="0">
                <a:solidFill>
                  <a:schemeClr val="accent3">
                    <a:lumMod val="25000"/>
                  </a:schemeClr>
                </a:solidFill>
                <a:ea typeface="+mn-lt"/>
                <a:cs typeface="+mn-lt"/>
              </a:rPr>
              <a:t>The </a:t>
            </a:r>
            <a:r>
              <a:rPr lang="en-US" sz="2400" b="1" dirty="0">
                <a:solidFill>
                  <a:schemeClr val="accent3">
                    <a:lumMod val="25000"/>
                  </a:schemeClr>
                </a:solidFill>
                <a:ea typeface="+mn-lt"/>
                <a:cs typeface="+mn-lt"/>
              </a:rPr>
              <a:t>scatter plot</a:t>
            </a:r>
            <a:r>
              <a:rPr lang="en-US" sz="2400" dirty="0">
                <a:solidFill>
                  <a:schemeClr val="accent3">
                    <a:lumMod val="25000"/>
                  </a:schemeClr>
                </a:solidFill>
                <a:ea typeface="+mn-lt"/>
                <a:cs typeface="+mn-lt"/>
              </a:rPr>
              <a:t> visualizes the relationship between </a:t>
            </a:r>
            <a:r>
              <a:rPr lang="en-US" sz="2400" b="1" dirty="0">
                <a:solidFill>
                  <a:schemeClr val="accent3">
                    <a:lumMod val="25000"/>
                  </a:schemeClr>
                </a:solidFill>
                <a:ea typeface="+mn-lt"/>
                <a:cs typeface="+mn-lt"/>
              </a:rPr>
              <a:t>payload mass</a:t>
            </a:r>
            <a:r>
              <a:rPr lang="en-US" sz="2400" dirty="0">
                <a:solidFill>
                  <a:schemeClr val="accent3">
                    <a:lumMod val="25000"/>
                  </a:schemeClr>
                </a:solidFill>
                <a:ea typeface="+mn-lt"/>
                <a:cs typeface="+mn-lt"/>
              </a:rPr>
              <a:t> and </a:t>
            </a:r>
            <a:r>
              <a:rPr lang="en-US" sz="2400" b="1" dirty="0">
                <a:solidFill>
                  <a:schemeClr val="accent3">
                    <a:lumMod val="25000"/>
                  </a:schemeClr>
                </a:solidFill>
                <a:ea typeface="+mn-lt"/>
                <a:cs typeface="+mn-lt"/>
              </a:rPr>
              <a:t>launch outcomes</a:t>
            </a:r>
            <a:r>
              <a:rPr lang="en-US" sz="2400" dirty="0">
                <a:solidFill>
                  <a:schemeClr val="accent3">
                    <a:lumMod val="25000"/>
                  </a:schemeClr>
                </a:solidFill>
                <a:ea typeface="+mn-lt"/>
                <a:cs typeface="+mn-lt"/>
              </a:rPr>
              <a:t> across all SpaceX launch sites, with varying payload ranges selected using the </a:t>
            </a:r>
            <a:r>
              <a:rPr lang="en-US" sz="2400" b="1" dirty="0">
                <a:solidFill>
                  <a:schemeClr val="accent3">
                    <a:lumMod val="25000"/>
                  </a:schemeClr>
                </a:solidFill>
                <a:ea typeface="+mn-lt"/>
                <a:cs typeface="+mn-lt"/>
              </a:rPr>
              <a:t>range slider</a:t>
            </a:r>
            <a:r>
              <a:rPr lang="en-US" sz="2400" dirty="0">
                <a:solidFill>
                  <a:schemeClr val="accent3">
                    <a:lumMod val="25000"/>
                  </a:schemeClr>
                </a:solidFill>
                <a:ea typeface="+mn-lt"/>
                <a:cs typeface="+mn-lt"/>
              </a:rPr>
              <a:t>.</a:t>
            </a:r>
          </a:p>
          <a:p>
            <a:endParaRPr lang="en-US" sz="2400" dirty="0">
              <a:solidFill>
                <a:schemeClr val="accent3">
                  <a:lumMod val="25000"/>
                </a:schemeClr>
              </a:solidFill>
              <a:ea typeface="+mn-lt"/>
              <a:cs typeface="+mn-lt"/>
            </a:endParaRPr>
          </a:p>
          <a:p>
            <a:r>
              <a:rPr lang="en-US" sz="2400" b="1" dirty="0">
                <a:solidFill>
                  <a:schemeClr val="accent3">
                    <a:lumMod val="25000"/>
                  </a:schemeClr>
                </a:solidFill>
                <a:ea typeface="+mn-lt"/>
                <a:cs typeface="+mn-lt"/>
              </a:rPr>
              <a:t>Key Findings</a:t>
            </a:r>
            <a:r>
              <a:rPr lang="en-US" sz="2400" dirty="0">
                <a:solidFill>
                  <a:schemeClr val="accent3">
                    <a:lumMod val="25000"/>
                  </a:schemeClr>
                </a:solidFill>
                <a:ea typeface="+mn-lt"/>
                <a:cs typeface="+mn-lt"/>
              </a:rPr>
              <a:t>:</a:t>
            </a:r>
            <a:endParaRPr lang="en-US" sz="2400" dirty="0">
              <a:solidFill>
                <a:schemeClr val="accent3">
                  <a:lumMod val="25000"/>
                </a:schemeClr>
              </a:solidFill>
            </a:endParaRPr>
          </a:p>
          <a:p>
            <a:pPr lvl="1">
              <a:buFont typeface="Courier New" panose="020B0604020202020204" pitchFamily="34" charset="0"/>
              <a:buChar char="o"/>
            </a:pPr>
            <a:r>
              <a:rPr lang="en-US" b="1">
                <a:solidFill>
                  <a:schemeClr val="accent3">
                    <a:lumMod val="25000"/>
                  </a:schemeClr>
                </a:solidFill>
                <a:ea typeface="+mn-lt"/>
                <a:cs typeface="+mn-lt"/>
              </a:rPr>
              <a:t>F9 v1.1 boosters</a:t>
            </a:r>
            <a:r>
              <a:rPr lang="en-US">
                <a:solidFill>
                  <a:schemeClr val="accent3">
                    <a:lumMod val="25000"/>
                  </a:schemeClr>
                </a:solidFill>
                <a:ea typeface="+mn-lt"/>
                <a:cs typeface="+mn-lt"/>
              </a:rPr>
              <a:t> tend to have a higher failure rate.</a:t>
            </a:r>
            <a:endParaRPr lang="en-US" dirty="0">
              <a:solidFill>
                <a:schemeClr val="accent3">
                  <a:lumMod val="25000"/>
                </a:schemeClr>
              </a:solidFill>
              <a:ea typeface="+mn-lt"/>
              <a:cs typeface="+mn-lt"/>
            </a:endParaRPr>
          </a:p>
          <a:p>
            <a:pPr lvl="1">
              <a:buFont typeface="Courier New" panose="020B0604020202020204" pitchFamily="34" charset="0"/>
              <a:buChar char="o"/>
            </a:pPr>
            <a:r>
              <a:rPr lang="en-US" b="1">
                <a:solidFill>
                  <a:schemeClr val="accent3">
                    <a:lumMod val="25000"/>
                  </a:schemeClr>
                </a:solidFill>
                <a:ea typeface="+mn-lt"/>
                <a:cs typeface="+mn-lt"/>
              </a:rPr>
              <a:t>FT boosters</a:t>
            </a:r>
            <a:r>
              <a:rPr lang="en-US">
                <a:solidFill>
                  <a:schemeClr val="accent3">
                    <a:lumMod val="25000"/>
                  </a:schemeClr>
                </a:solidFill>
                <a:ea typeface="+mn-lt"/>
                <a:cs typeface="+mn-lt"/>
              </a:rPr>
              <a:t> show high success rates for payloads between </a:t>
            </a:r>
            <a:r>
              <a:rPr lang="en-US" b="1">
                <a:solidFill>
                  <a:schemeClr val="accent3">
                    <a:lumMod val="25000"/>
                  </a:schemeClr>
                </a:solidFill>
                <a:ea typeface="+mn-lt"/>
                <a:cs typeface="+mn-lt"/>
              </a:rPr>
              <a:t>2000-6000 kg</a:t>
            </a:r>
            <a:r>
              <a:rPr lang="en-US">
                <a:solidFill>
                  <a:schemeClr val="accent3">
                    <a:lumMod val="25000"/>
                  </a:schemeClr>
                </a:solidFill>
                <a:ea typeface="+mn-lt"/>
                <a:cs typeface="+mn-lt"/>
              </a:rPr>
              <a:t>.</a:t>
            </a:r>
            <a:endParaRPr lang="en-US"/>
          </a:p>
          <a:p>
            <a:pPr lvl="1">
              <a:buFont typeface="Courier New" panose="020B0604020202020204" pitchFamily="34" charset="0"/>
              <a:buChar char="o"/>
            </a:pPr>
            <a:r>
              <a:rPr lang="en-US" b="1">
                <a:solidFill>
                  <a:schemeClr val="accent3">
                    <a:lumMod val="25000"/>
                  </a:schemeClr>
                </a:solidFill>
                <a:ea typeface="+mn-lt"/>
                <a:cs typeface="+mn-lt"/>
              </a:rPr>
              <a:t>B4 boosters</a:t>
            </a:r>
            <a:r>
              <a:rPr lang="en-US">
                <a:solidFill>
                  <a:schemeClr val="accent3">
                    <a:lumMod val="25000"/>
                  </a:schemeClr>
                </a:solidFill>
                <a:ea typeface="+mn-lt"/>
                <a:cs typeface="+mn-lt"/>
              </a:rPr>
              <a:t> perform best with payloads between </a:t>
            </a:r>
            <a:r>
              <a:rPr lang="en-US" b="1">
                <a:solidFill>
                  <a:schemeClr val="accent3">
                    <a:lumMod val="25000"/>
                  </a:schemeClr>
                </a:solidFill>
                <a:ea typeface="+mn-lt"/>
                <a:cs typeface="+mn-lt"/>
              </a:rPr>
              <a:t>3000-5000 kg</a:t>
            </a:r>
            <a:r>
              <a:rPr lang="en-US">
                <a:solidFill>
                  <a:schemeClr val="accent3">
                    <a:lumMod val="25000"/>
                  </a:schemeClr>
                </a:solidFill>
                <a:ea typeface="+mn-lt"/>
                <a:cs typeface="+mn-lt"/>
              </a:rPr>
              <a:t>, showing consistent success.</a:t>
            </a:r>
          </a:p>
          <a:p>
            <a:pPr lvl="1">
              <a:buFont typeface="Courier New" panose="020B0604020202020204" pitchFamily="34" charset="0"/>
              <a:buChar char="o"/>
            </a:pPr>
            <a:r>
              <a:rPr lang="en-US">
                <a:solidFill>
                  <a:schemeClr val="accent3">
                    <a:lumMod val="25000"/>
                  </a:schemeClr>
                </a:solidFill>
                <a:ea typeface="+mn-lt"/>
                <a:cs typeface="+mn-lt"/>
              </a:rPr>
              <a:t>This highlights the correlation between booster versions, payload sizes, and success rates.</a:t>
            </a:r>
          </a:p>
          <a:p>
            <a:pPr lvl="1">
              <a:buFont typeface="Courier New" panose="020B0604020202020204" pitchFamily="34" charset="0"/>
              <a:buChar char="o"/>
            </a:pPr>
            <a:endParaRPr lang="en-US" dirty="0">
              <a:solidFill>
                <a:schemeClr val="accent3">
                  <a:lumMod val="25000"/>
                </a:schemeClr>
              </a:solidFill>
            </a:endParaRPr>
          </a:p>
          <a:p>
            <a:pPr>
              <a:lnSpc>
                <a:spcPct val="100000"/>
              </a:lnSpc>
              <a:spcBef>
                <a:spcPts val="1400"/>
              </a:spcBef>
            </a:pPr>
            <a:endParaRPr lang="en-US" sz="24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59279" y="527918"/>
            <a:ext cx="10665852" cy="742232"/>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IBM Plex Mono SemiBold"/>
              </a:rPr>
              <a:t>Payload vs. Launch Outcome for All Sites</a:t>
            </a:r>
            <a:endParaRPr lang="en-US" dirty="0"/>
          </a:p>
        </p:txBody>
      </p:sp>
    </p:spTree>
    <p:extLst>
      <p:ext uri="{BB962C8B-B14F-4D97-AF65-F5344CB8AC3E}">
        <p14:creationId xmlns:p14="http://schemas.microsoft.com/office/powerpoint/2010/main" val="96770036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72</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
        <p:nvSpPr>
          <p:cNvPr id="3" name="TextBox 2">
            <a:extLst>
              <a:ext uri="{FF2B5EF4-FFF2-40B4-BE49-F238E27FC236}">
                <a16:creationId xmlns:a16="http://schemas.microsoft.com/office/drawing/2014/main" id="{AEADFAB0-AE82-D101-3726-EF44BF42CAED}"/>
              </a:ext>
            </a:extLst>
          </p:cNvPr>
          <p:cNvSpPr txBox="1"/>
          <p:nvPr/>
        </p:nvSpPr>
        <p:spPr>
          <a:xfrm>
            <a:off x="8975045" y="1661222"/>
            <a:ext cx="2635968" cy="48520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742950" lvl="1" indent="-285750">
              <a:lnSpc>
                <a:spcPct val="90000"/>
              </a:lnSpc>
              <a:spcBef>
                <a:spcPts val="500"/>
              </a:spcBef>
              <a:buFont typeface="Courier New,monospace"/>
              <a:buChar char="o"/>
            </a:pPr>
            <a:r>
              <a:rPr lang="en-US" sz="2400" b="1" dirty="0">
                <a:solidFill>
                  <a:schemeClr val="accent3">
                    <a:lumMod val="25000"/>
                  </a:schemeClr>
                </a:solidFill>
              </a:rPr>
              <a:t>Best Model</a:t>
            </a:r>
            <a:r>
              <a:rPr lang="en-US" sz="2400" dirty="0">
                <a:solidFill>
                  <a:schemeClr val="accent3">
                    <a:lumMod val="25000"/>
                  </a:schemeClr>
                </a:solidFill>
              </a:rPr>
              <a:t>: Decision Tree Classifier with accuracy </a:t>
            </a:r>
            <a:r>
              <a:rPr lang="en-US" sz="2400" b="1" dirty="0">
                <a:solidFill>
                  <a:schemeClr val="accent3">
                    <a:lumMod val="25000"/>
                  </a:schemeClr>
                </a:solidFill>
              </a:rPr>
              <a:t>0.9444</a:t>
            </a:r>
            <a:r>
              <a:rPr lang="en-US" sz="2400" dirty="0">
                <a:solidFill>
                  <a:schemeClr val="accent3">
                    <a:lumMod val="25000"/>
                  </a:schemeClr>
                </a:solidFill>
              </a:rPr>
              <a:t> on the test data. </a:t>
            </a:r>
            <a:endParaRPr lang="en-US">
              <a:solidFill>
                <a:schemeClr val="accent3">
                  <a:lumMod val="25000"/>
                </a:schemeClr>
              </a:solidFill>
            </a:endParaRPr>
          </a:p>
          <a:p>
            <a:pPr lvl="1">
              <a:lnSpc>
                <a:spcPct val="90000"/>
              </a:lnSpc>
              <a:spcBef>
                <a:spcPts val="500"/>
              </a:spcBef>
            </a:pPr>
            <a:endParaRPr lang="en-US" sz="2400" dirty="0">
              <a:solidFill>
                <a:schemeClr val="accent3">
                  <a:lumMod val="25000"/>
                </a:schemeClr>
              </a:solidFill>
            </a:endParaRPr>
          </a:p>
          <a:p>
            <a:pPr lvl="1">
              <a:lnSpc>
                <a:spcPct val="90000"/>
              </a:lnSpc>
              <a:spcBef>
                <a:spcPts val="500"/>
              </a:spcBef>
            </a:pPr>
            <a:r>
              <a:rPr lang="en-US" sz="2400" dirty="0">
                <a:solidFill>
                  <a:schemeClr val="accent3">
                    <a:lumMod val="25000"/>
                  </a:schemeClr>
                </a:solidFill>
              </a:rPr>
              <a:t>(see appendix A for features)</a:t>
            </a:r>
            <a:endParaRPr lang="en-US">
              <a:solidFill>
                <a:schemeClr val="accent3">
                  <a:lumMod val="25000"/>
                </a:schemeClr>
              </a:solidFill>
            </a:endParaRPr>
          </a:p>
          <a:p>
            <a:pPr marL="742950" lvl="1" indent="-285750">
              <a:lnSpc>
                <a:spcPct val="90000"/>
              </a:lnSpc>
              <a:spcBef>
                <a:spcPts val="500"/>
              </a:spcBef>
              <a:buFont typeface="Courier New,monospace"/>
              <a:buChar char="o"/>
            </a:pPr>
            <a:endParaRPr lang="en-US" sz="2400" dirty="0">
              <a:solidFill>
                <a:schemeClr val="accent3">
                  <a:lumMod val="25000"/>
                </a:schemeClr>
              </a:solidFill>
            </a:endParaRPr>
          </a:p>
          <a:p>
            <a:pPr algn="l"/>
            <a:endParaRPr lang="en-US" sz="1600" dirty="0"/>
          </a:p>
        </p:txBody>
      </p:sp>
      <p:pic>
        <p:nvPicPr>
          <p:cNvPr id="6" name="Picture 5" descr="A screenshot of a computer&#10;&#10;Description automatically generated">
            <a:extLst>
              <a:ext uri="{FF2B5EF4-FFF2-40B4-BE49-F238E27FC236}">
                <a16:creationId xmlns:a16="http://schemas.microsoft.com/office/drawing/2014/main" id="{65FD2E65-6BAE-93E7-774D-4BAFD2947E6E}"/>
              </a:ext>
            </a:extLst>
          </p:cNvPr>
          <p:cNvPicPr>
            <a:picLocks noChangeAspect="1"/>
          </p:cNvPicPr>
          <p:nvPr/>
        </p:nvPicPr>
        <p:blipFill>
          <a:blip r:embed="rId3"/>
          <a:srcRect l="8187" t="17398" r="23503" b="4537"/>
          <a:stretch/>
        </p:blipFill>
        <p:spPr>
          <a:xfrm>
            <a:off x="880056" y="1363014"/>
            <a:ext cx="8328380" cy="5353663"/>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73</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 name="Picture 1" descr="A diagram of different colored squares&#10;&#10;Description automatically generated">
            <a:extLst>
              <a:ext uri="{FF2B5EF4-FFF2-40B4-BE49-F238E27FC236}">
                <a16:creationId xmlns:a16="http://schemas.microsoft.com/office/drawing/2014/main" id="{E3BA3937-D295-014A-CFFF-3C29E5E223E4}"/>
              </a:ext>
            </a:extLst>
          </p:cNvPr>
          <p:cNvPicPr>
            <a:picLocks noChangeAspect="1"/>
          </p:cNvPicPr>
          <p:nvPr/>
        </p:nvPicPr>
        <p:blipFill>
          <a:blip r:embed="rId3"/>
          <a:stretch>
            <a:fillRect/>
          </a:stretch>
        </p:blipFill>
        <p:spPr>
          <a:xfrm>
            <a:off x="769524" y="1511121"/>
            <a:ext cx="5995092" cy="5188039"/>
          </a:xfrm>
          <a:prstGeom prst="rect">
            <a:avLst/>
          </a:prstGeom>
        </p:spPr>
      </p:pic>
      <p:sp>
        <p:nvSpPr>
          <p:cNvPr id="3" name="TextBox 2">
            <a:extLst>
              <a:ext uri="{FF2B5EF4-FFF2-40B4-BE49-F238E27FC236}">
                <a16:creationId xmlns:a16="http://schemas.microsoft.com/office/drawing/2014/main" id="{161C766C-AFAB-4C73-298C-91F5A8E3A17F}"/>
              </a:ext>
            </a:extLst>
          </p:cNvPr>
          <p:cNvSpPr txBox="1"/>
          <p:nvPr/>
        </p:nvSpPr>
        <p:spPr>
          <a:xfrm>
            <a:off x="7145560" y="1512475"/>
            <a:ext cx="4545392" cy="5358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US" sz="2300" dirty="0">
                <a:ea typeface="+mn-lt"/>
                <a:cs typeface="+mn-lt"/>
              </a:rPr>
              <a:t>The confusion matrix shows the count of actual vs. predicted values for each class: </a:t>
            </a:r>
            <a:r>
              <a:rPr lang="en-US" sz="2300" b="1" dirty="0">
                <a:ea typeface="+mn-lt"/>
                <a:cs typeface="+mn-lt"/>
              </a:rPr>
              <a:t>"Did not land" (0) </a:t>
            </a:r>
            <a:r>
              <a:rPr lang="en-US" sz="2300" dirty="0">
                <a:ea typeface="+mn-lt"/>
                <a:cs typeface="+mn-lt"/>
              </a:rPr>
              <a:t>and </a:t>
            </a:r>
            <a:r>
              <a:rPr lang="en-US" sz="2300" b="1" dirty="0">
                <a:ea typeface="+mn-lt"/>
                <a:cs typeface="+mn-lt"/>
              </a:rPr>
              <a:t>"Landed" (1)</a:t>
            </a:r>
            <a:r>
              <a:rPr lang="en-US" sz="2300" dirty="0">
                <a:ea typeface="+mn-lt"/>
                <a:cs typeface="+mn-lt"/>
              </a:rPr>
              <a:t>.</a:t>
            </a:r>
            <a:endParaRPr lang="en-US" sz="2300" dirty="0"/>
          </a:p>
          <a:p>
            <a:pPr marL="285750" indent="-285750">
              <a:buFont typeface="Arial"/>
              <a:buChar char="•"/>
            </a:pPr>
            <a:r>
              <a:rPr lang="en-US" sz="2300" b="1" dirty="0">
                <a:ea typeface="+mn-lt"/>
                <a:cs typeface="+mn-lt"/>
              </a:rPr>
              <a:t>True Positives (TP):</a:t>
            </a:r>
            <a:r>
              <a:rPr lang="en-US" sz="2300" dirty="0">
                <a:ea typeface="+mn-lt"/>
                <a:cs typeface="+mn-lt"/>
              </a:rPr>
              <a:t> Correct predictions of "Landed".</a:t>
            </a:r>
            <a:endParaRPr lang="en-US" sz="2300" dirty="0"/>
          </a:p>
          <a:p>
            <a:pPr marL="285750" indent="-285750">
              <a:buFont typeface="Arial"/>
              <a:buChar char="•"/>
            </a:pPr>
            <a:r>
              <a:rPr lang="en-US" sz="2300" b="1" dirty="0">
                <a:ea typeface="+mn-lt"/>
                <a:cs typeface="+mn-lt"/>
              </a:rPr>
              <a:t>True Negatives (TN):</a:t>
            </a:r>
            <a:r>
              <a:rPr lang="en-US" sz="2300" dirty="0">
                <a:ea typeface="+mn-lt"/>
                <a:cs typeface="+mn-lt"/>
              </a:rPr>
              <a:t> Correct predictions of "Did not land".</a:t>
            </a:r>
            <a:endParaRPr lang="en-US" sz="2300" dirty="0"/>
          </a:p>
          <a:p>
            <a:pPr marL="285750" indent="-285750">
              <a:buFont typeface="Arial"/>
              <a:buChar char="•"/>
            </a:pPr>
            <a:r>
              <a:rPr lang="en-US" sz="2300" b="1" dirty="0">
                <a:ea typeface="+mn-lt"/>
                <a:cs typeface="+mn-lt"/>
              </a:rPr>
              <a:t>False Positives (FP):</a:t>
            </a:r>
            <a:r>
              <a:rPr lang="en-US" sz="2300" dirty="0">
                <a:ea typeface="+mn-lt"/>
                <a:cs typeface="+mn-lt"/>
              </a:rPr>
              <a:t> Misclassified "Did not land" as "Landed".</a:t>
            </a:r>
            <a:endParaRPr lang="en-US" sz="2300" dirty="0"/>
          </a:p>
          <a:p>
            <a:pPr marL="285750" indent="-285750">
              <a:buFont typeface="Arial"/>
              <a:buChar char="•"/>
            </a:pPr>
            <a:r>
              <a:rPr lang="en-US" sz="2300" b="1" dirty="0">
                <a:ea typeface="+mn-lt"/>
                <a:cs typeface="+mn-lt"/>
              </a:rPr>
              <a:t>False Negatives (FN):</a:t>
            </a:r>
            <a:r>
              <a:rPr lang="en-US" sz="2300" dirty="0">
                <a:ea typeface="+mn-lt"/>
                <a:cs typeface="+mn-lt"/>
              </a:rPr>
              <a:t> Misclassified "Landed" as "Did not land".</a:t>
            </a:r>
            <a:endParaRPr lang="en-US" sz="2300" dirty="0"/>
          </a:p>
          <a:p>
            <a:pPr algn="l"/>
            <a:endParaRPr lang="en-US" sz="2300" dirty="0"/>
          </a:p>
        </p:txBody>
      </p:sp>
    </p:spTree>
    <p:extLst>
      <p:ext uri="{BB962C8B-B14F-4D97-AF65-F5344CB8AC3E}">
        <p14:creationId xmlns:p14="http://schemas.microsoft.com/office/powerpoint/2010/main" val="364503423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74</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0" y="1874838"/>
            <a:ext cx="5903913" cy="4351337"/>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75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2732" y="1805301"/>
            <a:ext cx="10837571" cy="4351337"/>
          </a:xfrm>
          <a:prstGeom prst="rect">
            <a:avLst/>
          </a:prstGeom>
        </p:spPr>
        <p:txBody>
          <a:bodyPr vert="horz" lIns="91440" tIns="45720" rIns="91440" bIns="45720" rtlCol="0" anchor="t">
            <a:normAutofit/>
          </a:bodyPr>
          <a:lstStyle/>
          <a:p>
            <a:pPr marL="0" indent="0">
              <a:lnSpc>
                <a:spcPct val="100000"/>
              </a:lnSpc>
              <a:spcBef>
                <a:spcPts val="1400"/>
              </a:spcBef>
              <a:buNone/>
            </a:pPr>
            <a:r>
              <a:rPr lang="en-US" sz="3200" b="1" dirty="0">
                <a:solidFill>
                  <a:schemeClr val="accent5">
                    <a:lumMod val="49000"/>
                  </a:schemeClr>
                </a:solidFill>
                <a:latin typeface="system-ui"/>
              </a:rPr>
              <a:t>A</a:t>
            </a:r>
            <a:endParaRPr lang="en-US" sz="3200" b="1">
              <a:solidFill>
                <a:schemeClr val="accent5">
                  <a:lumMod val="49000"/>
                </a:schemeClr>
              </a:solidFill>
              <a:latin typeface="system-ui"/>
            </a:endParaRPr>
          </a:p>
          <a:p>
            <a:pPr marL="0" indent="0">
              <a:lnSpc>
                <a:spcPct val="100000"/>
              </a:lnSpc>
              <a:spcBef>
                <a:spcPts val="1400"/>
              </a:spcBef>
              <a:buNone/>
            </a:pPr>
            <a:r>
              <a:rPr lang="en-US" sz="2400" b="1" dirty="0">
                <a:solidFill>
                  <a:schemeClr val="accent5">
                    <a:lumMod val="49000"/>
                  </a:schemeClr>
                </a:solidFill>
                <a:latin typeface="system-ui"/>
              </a:rPr>
              <a:t>Features for tree classifier :</a:t>
            </a:r>
            <a:endParaRPr lang="en-US" sz="2400" b="1" dirty="0">
              <a:solidFill>
                <a:schemeClr val="accent5">
                  <a:lumMod val="49000"/>
                </a:schemeClr>
              </a:solidFill>
              <a:latin typeface="Abadi" panose="020B0604020104020204" pitchFamily="34" charset="0"/>
            </a:endParaRPr>
          </a:p>
          <a:p>
            <a:pPr lvl="1">
              <a:lnSpc>
                <a:spcPct val="100000"/>
              </a:lnSpc>
              <a:spcBef>
                <a:spcPts val="1400"/>
              </a:spcBef>
              <a:buFont typeface="Wingdings" panose="020B0604020202020204" pitchFamily="34" charset="0"/>
              <a:buChar char="Ø"/>
            </a:pPr>
            <a:r>
              <a:rPr lang="en-US" sz="2000" b="1" dirty="0">
                <a:solidFill>
                  <a:schemeClr val="accent5">
                    <a:lumMod val="49000"/>
                  </a:schemeClr>
                </a:solidFill>
                <a:latin typeface="system-ui"/>
              </a:rPr>
              <a:t> {'criterion': 'entropy', '</a:t>
            </a:r>
            <a:r>
              <a:rPr lang="en-US" sz="2000" b="1" err="1">
                <a:solidFill>
                  <a:schemeClr val="accent5">
                    <a:lumMod val="49000"/>
                  </a:schemeClr>
                </a:solidFill>
                <a:latin typeface="system-ui"/>
              </a:rPr>
              <a:t>max_depth</a:t>
            </a:r>
            <a:r>
              <a:rPr lang="en-US" sz="2000" b="1" dirty="0">
                <a:solidFill>
                  <a:schemeClr val="accent5">
                    <a:lumMod val="49000"/>
                  </a:schemeClr>
                </a:solidFill>
                <a:latin typeface="system-ui"/>
              </a:rPr>
              <a:t>': 8,'max_features': 'sqrt','</a:t>
            </a:r>
            <a:r>
              <a:rPr lang="en-US" sz="2000" b="1" err="1">
                <a:solidFill>
                  <a:schemeClr val="accent5">
                    <a:lumMod val="49000"/>
                  </a:schemeClr>
                </a:solidFill>
                <a:latin typeface="system-ui"/>
              </a:rPr>
              <a:t>min_samples_leaf</a:t>
            </a:r>
            <a:r>
              <a:rPr lang="en-US" sz="2000" b="1" dirty="0">
                <a:solidFill>
                  <a:schemeClr val="accent5">
                    <a:lumMod val="49000"/>
                  </a:schemeClr>
                </a:solidFill>
                <a:latin typeface="system-ui"/>
              </a:rPr>
              <a:t>': 2, '</a:t>
            </a:r>
            <a:r>
              <a:rPr lang="en-US" sz="2000" b="1" err="1">
                <a:solidFill>
                  <a:schemeClr val="accent5">
                    <a:lumMod val="49000"/>
                  </a:schemeClr>
                </a:solidFill>
                <a:latin typeface="system-ui"/>
              </a:rPr>
              <a:t>min_samples_split</a:t>
            </a:r>
            <a:r>
              <a:rPr lang="en-US" sz="2000" b="1" dirty="0">
                <a:solidFill>
                  <a:schemeClr val="accent5">
                    <a:lumMod val="49000"/>
                  </a:schemeClr>
                </a:solidFill>
                <a:latin typeface="system-ui"/>
              </a:rPr>
              <a:t>': 2, 'splitter': 'random'}</a:t>
            </a:r>
            <a:endParaRPr lang="en-US" sz="2000" b="1">
              <a:solidFill>
                <a:schemeClr val="accent5">
                  <a:lumMod val="49000"/>
                </a:schemeClr>
              </a:solidFill>
              <a:latin typeface="Abadi" panose="020B0604020104020204" pitchFamily="34" charset="0"/>
            </a:endParaRPr>
          </a:p>
          <a:p>
            <a:pPr>
              <a:lnSpc>
                <a:spcPct val="100000"/>
              </a:lnSpc>
              <a:spcBef>
                <a:spcPts val="1400"/>
              </a:spcBef>
              <a:buFont typeface="Wingdings" panose="020B0604020202020204" pitchFamily="34" charset="0"/>
              <a:buChar char="Ø"/>
            </a:pPr>
            <a:endParaRPr lang="en-US" sz="2400" b="1" dirty="0">
              <a:solidFill>
                <a:schemeClr val="accent3">
                  <a:lumMod val="25000"/>
                </a:schemeClr>
              </a:solidFill>
              <a:latin typeface="Abadi" panose="020B0604020104020204" pitchFamily="34" charset="0"/>
            </a:endParaRP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8</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9</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690970" cy="5163031"/>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3600" dirty="0">
                <a:solidFill>
                  <a:srgbClr val="0B49CB"/>
                </a:solidFill>
                <a:latin typeface="Abadi"/>
              </a:rPr>
              <a:t>Executive Summary</a:t>
            </a:r>
          </a:p>
          <a:p>
            <a:pPr>
              <a:lnSpc>
                <a:spcPct val="120000"/>
              </a:lnSpc>
              <a:spcBef>
                <a:spcPts val="1400"/>
              </a:spcBef>
            </a:pPr>
            <a:r>
              <a:rPr lang="en-US" sz="3600" dirty="0">
                <a:solidFill>
                  <a:schemeClr val="accent3">
                    <a:lumMod val="25000"/>
                  </a:schemeClr>
                </a:solidFill>
                <a:latin typeface="Abadi"/>
              </a:rPr>
              <a:t>Data collection methodology:</a:t>
            </a:r>
          </a:p>
          <a:p>
            <a:pPr lvl="1">
              <a:lnSpc>
                <a:spcPct val="120000"/>
              </a:lnSpc>
              <a:spcBef>
                <a:spcPts val="1400"/>
              </a:spcBef>
              <a:buFont typeface="Courier New"/>
              <a:buChar char="o"/>
            </a:pPr>
            <a:r>
              <a:rPr lang="en-US" sz="3200" b="1" dirty="0">
                <a:solidFill>
                  <a:schemeClr val="accent3">
                    <a:lumMod val="25000"/>
                  </a:schemeClr>
                </a:solidFill>
                <a:latin typeface="IBM Plex Mono Text"/>
              </a:rPr>
              <a:t>Web Scraping</a:t>
            </a:r>
            <a:r>
              <a:rPr lang="en-US" sz="3200" dirty="0">
                <a:solidFill>
                  <a:schemeClr val="accent3">
                    <a:lumMod val="25000"/>
                  </a:schemeClr>
                </a:solidFill>
                <a:latin typeface="IBM Plex Mono Text"/>
              </a:rPr>
              <a:t>: Used </a:t>
            </a:r>
            <a:r>
              <a:rPr lang="en-US" sz="3200" dirty="0" err="1">
                <a:solidFill>
                  <a:schemeClr val="accent3">
                    <a:lumMod val="25000"/>
                  </a:schemeClr>
                </a:solidFill>
                <a:latin typeface="IBM Plex Mono Text"/>
              </a:rPr>
              <a:t>BeautifulSoup</a:t>
            </a:r>
            <a:r>
              <a:rPr lang="en-US" sz="3200" dirty="0">
                <a:solidFill>
                  <a:schemeClr val="accent3">
                    <a:lumMod val="25000"/>
                  </a:schemeClr>
                </a:solidFill>
                <a:latin typeface="IBM Plex Mono Text"/>
              </a:rPr>
              <a:t> to extract historical launch data from Wikipedia, focusing on key parameters like time &amp; dates, booster versions, and outcomes.</a:t>
            </a:r>
            <a:endParaRPr lang="en-US" sz="3200" dirty="0">
              <a:solidFill>
                <a:schemeClr val="accent3">
                  <a:lumMod val="25000"/>
                </a:schemeClr>
              </a:solidFill>
              <a:latin typeface="Abadi"/>
            </a:endParaRPr>
          </a:p>
          <a:p>
            <a:pPr lvl="1">
              <a:lnSpc>
                <a:spcPct val="120000"/>
              </a:lnSpc>
              <a:spcBef>
                <a:spcPts val="1400"/>
              </a:spcBef>
              <a:buFont typeface="Courier New"/>
              <a:buChar char="o"/>
            </a:pPr>
            <a:r>
              <a:rPr lang="en-US" sz="3200" b="1" dirty="0">
                <a:solidFill>
                  <a:schemeClr val="accent3">
                    <a:lumMod val="25000"/>
                  </a:schemeClr>
                </a:solidFill>
                <a:latin typeface="IBM Plex Mono Text"/>
              </a:rPr>
              <a:t>API Calls</a:t>
            </a:r>
            <a:r>
              <a:rPr lang="en-US" sz="3200" dirty="0">
                <a:solidFill>
                  <a:schemeClr val="accent3">
                    <a:lumMod val="25000"/>
                  </a:schemeClr>
                </a:solidFill>
                <a:latin typeface="IBM Plex Mono Text"/>
              </a:rPr>
              <a:t>: Accessed SpaceX's REST API to retrieve detailed and real-time information, such as rocket specifications, payload details, and launchpad coordinates.</a:t>
            </a: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a:p>
            <a:pPr>
              <a:lnSpc>
                <a:spcPct val="100000"/>
              </a:lnSpc>
              <a:spcBef>
                <a:spcPts val="1400"/>
              </a:spcBef>
            </a:pPr>
            <a:endParaRPr lang="en-US" sz="9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0E2841"/>
      </a:dk2>
      <a:lt2>
        <a:srgbClr val="E8E8E8"/>
      </a:lt2>
      <a:accent1>
        <a:srgbClr val="196B24"/>
      </a:accent1>
      <a:accent2>
        <a:srgbClr val="4EA72E"/>
      </a:accent2>
      <a:accent3>
        <a:srgbClr val="156082"/>
      </a:accent3>
      <a:accent4>
        <a:srgbClr val="0F9ED5"/>
      </a:accent4>
      <a:accent5>
        <a:srgbClr val="A02B93"/>
      </a:accent5>
      <a:accent6>
        <a:srgbClr val="E97132"/>
      </a:accent6>
      <a:hlink>
        <a:srgbClr val="467886"/>
      </a:hlink>
      <a:folHlink>
        <a:srgbClr val="96607D"/>
      </a:folHlink>
    </a:clrScheme>
    <a:fontScheme name="Office Them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97E0A228-C590-4D20-B05F-A6BF04A05448}"/>
    </a:ext>
  </a:extLst>
</a:theme>
</file>

<file path=ppt/theme/theme2.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84</TotalTime>
  <Words>1346</Words>
  <Application>Microsoft Office PowerPoint</Application>
  <PresentationFormat>Widescreen</PresentationFormat>
  <Paragraphs>234</Paragraphs>
  <Slides>76</Slides>
  <Notes>11</Notes>
  <HiddenSlides>0</HiddenSlides>
  <MMClips>0</MMClips>
  <ScaleCrop>false</ScaleCrop>
  <HeadingPairs>
    <vt:vector size="4" baseType="variant">
      <vt:variant>
        <vt:lpstr>Theme</vt:lpstr>
      </vt:variant>
      <vt:variant>
        <vt:i4>2</vt:i4>
      </vt:variant>
      <vt:variant>
        <vt:lpstr>Slide Titles</vt:lpstr>
      </vt:variant>
      <vt:variant>
        <vt:i4>76</vt:i4>
      </vt:variant>
    </vt:vector>
  </HeadingPairs>
  <TitlesOfParts>
    <vt:vector size="78" baseType="lpstr">
      <vt:lpstr>Office Theme</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YAN Luo</cp:lastModifiedBy>
  <cp:revision>1711</cp:revision>
  <dcterms:created xsi:type="dcterms:W3CDTF">2021-04-29T18:58:34Z</dcterms:created>
  <dcterms:modified xsi:type="dcterms:W3CDTF">2024-12-11T00:28:47Z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